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notesSlides/_rels/notesSlide1.xml.rels" ContentType="application/vnd.openxmlformats-package.relationships+xml"/>
  <Override PartName="/ppt/notesSlides/notesSlide1.xml" ContentType="application/vnd.openxmlformats-officedocument.presentationml.notesSlide+xml"/>
  <Override PartName="/ppt/media/image94.jpeg" ContentType="image/jpeg"/>
  <Override PartName="/ppt/media/image93.jpeg" ContentType="image/jpeg"/>
  <Override PartName="/ppt/media/image92.jpeg" ContentType="image/jpeg"/>
  <Override PartName="/ppt/media/image90.png" ContentType="image/png"/>
  <Override PartName="/ppt/media/image89.jpeg" ContentType="image/jpeg"/>
  <Override PartName="/ppt/media/image88.jpeg" ContentType="image/jpeg"/>
  <Override PartName="/ppt/media/image80.jpeg" ContentType="image/jpeg"/>
  <Override PartName="/ppt/media/image35.jpeg" ContentType="image/jpeg"/>
  <Override PartName="/ppt/media/image19.png" ContentType="image/png"/>
  <Override PartName="/ppt/media/image31.jpeg" ContentType="image/jpeg"/>
  <Override PartName="/ppt/media/image86.jpeg" ContentType="image/jpeg"/>
  <Override PartName="/ppt/media/image27.jpeg" ContentType="image/jpeg"/>
  <Override PartName="/ppt/media/image82.jpeg" ContentType="image/jpeg"/>
  <Override PartName="/ppt/media/image79.png" ContentType="image/png"/>
  <Override PartName="/ppt/media/image23.jpeg" ContentType="image/jpeg"/>
  <Override PartName="/ppt/media/image22.jpeg" ContentType="image/jpeg"/>
  <Override PartName="/ppt/media/image55.jpeg" ContentType="image/jpeg"/>
  <Override PartName="/ppt/media/image20.jpeg" ContentType="image/jpeg"/>
  <Override PartName="/ppt/media/image85.png" ContentType="image/png"/>
  <Override PartName="/ppt/media/image4.png" ContentType="image/png"/>
  <Override PartName="/ppt/media/image5.png" ContentType="image/png"/>
  <Override PartName="/ppt/media/image42.jpeg" ContentType="image/jpeg"/>
  <Override PartName="/ppt/media/image84.png" ContentType="image/png"/>
  <Override PartName="/ppt/media/image3.png" ContentType="image/png"/>
  <Override PartName="/ppt/media/image1.png" ContentType="image/png"/>
  <Override PartName="/ppt/media/image40.jpeg" ContentType="image/jpeg"/>
  <Override PartName="/ppt/media/image2.png" ContentType="image/png"/>
  <Override PartName="/ppt/media/image62.jpeg" ContentType="image/jpeg"/>
  <Override PartName="/ppt/media/image36.png" ContentType="image/png"/>
  <Override PartName="/ppt/media/image6.png" ContentType="image/png"/>
  <Override PartName="/ppt/media/image8.jpeg" ContentType="image/jpeg"/>
  <Override PartName="/ppt/media/image11.png" ContentType="image/png"/>
  <Override PartName="/ppt/media/image34.png" ContentType="image/png"/>
  <Override PartName="/ppt/media/image33.png" ContentType="image/png"/>
  <Override PartName="/ppt/media/image32.png" ContentType="image/png"/>
  <Override PartName="/ppt/media/image57.png" ContentType="image/png"/>
  <Override PartName="/ppt/media/image91.jpeg" ContentType="image/jpeg"/>
  <Override PartName="/ppt/media/image29.png" ContentType="image/png"/>
  <Override PartName="/ppt/media/image69.jpeg" ContentType="image/jpeg"/>
  <Override PartName="/ppt/media/image26.png" ContentType="image/png"/>
  <Override PartName="/ppt/media/image25.png" ContentType="image/png"/>
  <Override PartName="/ppt/media/image24.png" ContentType="image/png"/>
  <Override PartName="/ppt/media/image21.png" ContentType="image/png"/>
  <Override PartName="/ppt/media/image9.jpeg" ContentType="image/jpeg"/>
  <Override PartName="/ppt/media/image17.png" ContentType="image/png"/>
  <Override PartName="/ppt/media/image15.png" ContentType="image/png"/>
  <Override PartName="/ppt/media/image13.png" ContentType="image/png"/>
  <Override PartName="/ppt/media/image18.jpeg" ContentType="image/jpeg"/>
  <Override PartName="/ppt/media/image87.jpeg" ContentType="image/jpeg"/>
  <Override PartName="/ppt/media/image28.jpeg" ContentType="image/jpeg"/>
  <Override PartName="/ppt/media/image14.jpeg" ContentType="image/jpeg"/>
  <Override PartName="/ppt/media/image83.jpeg" ContentType="image/jpeg"/>
  <Override PartName="/ppt/media/image10.jpeg" ContentType="image/jpeg"/>
  <Override PartName="/ppt/media/image12.jpeg" ContentType="image/jpeg"/>
  <Override PartName="/ppt/media/image58.png" ContentType="image/png"/>
  <Override PartName="/ppt/media/image16.jpeg" ContentType="image/jpeg"/>
  <Override PartName="/ppt/media/image49.jpeg" ContentType="image/jpeg"/>
  <Override PartName="/ppt/media/image37.jpeg" ContentType="image/jpeg"/>
  <Override PartName="/ppt/media/image38.jpeg" ContentType="image/jpeg"/>
  <Override PartName="/ppt/media/image66.png" ContentType="image/png"/>
  <Override PartName="/ppt/media/image43.png" ContentType="image/png"/>
  <Override PartName="/ppt/media/image68.png" ContentType="image/png"/>
  <Override PartName="/ppt/media/image44.png" ContentType="image/png"/>
  <Override PartName="/ppt/media/image45.png" ContentType="image/png"/>
  <Override PartName="/ppt/media/image46.jpeg" ContentType="image/jpeg"/>
  <Override PartName="/ppt/media/image47.png" ContentType="image/png"/>
  <Override PartName="/ppt/media/image48.jpeg" ContentType="image/jpeg"/>
  <Override PartName="/ppt/media/image50.png" ContentType="image/png"/>
  <Override PartName="/ppt/media/image75.png" ContentType="image/png"/>
  <Override PartName="/ppt/media/image51.jpeg" ContentType="image/jpeg"/>
  <Override PartName="/ppt/media/image39.jpeg" ContentType="image/jpeg"/>
  <Override PartName="/ppt/media/image52.png" ContentType="image/png"/>
  <Override PartName="/ppt/media/image7.jpeg" ContentType="image/jpeg"/>
  <Override PartName="/ppt/media/image77.png" ContentType="image/png"/>
  <Override PartName="/ppt/media/image53.png" ContentType="image/png"/>
  <Override PartName="/ppt/media/image54.png" ContentType="image/png"/>
  <Override PartName="/ppt/media/image56.png" ContentType="image/png"/>
  <Override PartName="/ppt/media/image59.jpeg" ContentType="image/jpeg"/>
  <Override PartName="/ppt/media/image61.jpeg" ContentType="image/jpeg"/>
  <Override PartName="/ppt/media/image63.jpeg" ContentType="image/jpeg"/>
  <Override PartName="/ppt/media/image65.png" ContentType="image/png"/>
  <Override PartName="/ppt/media/image67.png" ContentType="image/png"/>
  <Override PartName="/ppt/media/image41.png" ContentType="image/png"/>
  <Override PartName="/ppt/media/image70.jpeg" ContentType="image/jpeg"/>
  <Override PartName="/ppt/media/image76.png" ContentType="image/png"/>
  <Override PartName="/ppt/media/image73.jpeg" ContentType="image/jpeg"/>
  <Override PartName="/ppt/media/image71.png" ContentType="image/png"/>
  <Override PartName="/ppt/media/image72.jpeg" ContentType="image/jpeg"/>
  <Override PartName="/ppt/media/image81.png" ContentType="image/png"/>
  <Override PartName="/ppt/media/image60.jpeg" ContentType="image/jpeg"/>
  <Override PartName="/ppt/media/image74.jpeg" ContentType="image/jpeg"/>
  <Override PartName="/ppt/media/image64.jpeg" ContentType="image/jpeg"/>
  <Override PartName="/ppt/media/image30.png" ContentType="image/png"/>
  <Override PartName="/ppt/media/image78.jpeg" ContentType="image/jpeg"/>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8.xml" ContentType="application/vnd.openxmlformats-officedocument.presentationml.slide+xml"/>
  <Override PartName="/ppt/slides/slide13.xml" ContentType="application/vnd.openxmlformats-officedocument.presentationml.slide+xml"/>
  <Override PartName="/ppt/slides/slide37.xml" ContentType="application/vnd.openxmlformats-officedocument.presentationml.slide+xml"/>
  <Override PartName="/ppt/slides/slide12.xml" ContentType="application/vnd.openxmlformats-officedocument.presentationml.slide+xml"/>
  <Override PartName="/ppt/slides/slide4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35.xml" ContentType="application/vnd.openxmlformats-officedocument.presentationml.slide+xml"/>
  <Override PartName="/ppt/slides/slide11.xml" ContentType="application/vnd.openxmlformats-officedocument.presentationml.slide+xml"/>
  <Override PartName="/ppt/slides/slide3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9.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_rels/slide44.xml.rels" ContentType="application/vnd.openxmlformats-package.relationships+xml"/>
  <Override PartName="/ppt/slides/_rels/slide43.xml.rels" ContentType="application/vnd.openxmlformats-package.relationships+xml"/>
  <Override PartName="/ppt/slides/_rels/slide42.xml.rels" ContentType="application/vnd.openxmlformats-package.relationships+xml"/>
  <Override PartName="/ppt/slides/_rels/slide41.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38.xml.rels" ContentType="application/vnd.openxmlformats-package.relationships+xml"/>
  <Override PartName="/ppt/slides/_rels/slide3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2.xml.rels" ContentType="application/vnd.openxmlformats-package.relationships+xml"/>
  <Override PartName="/ppt/slides/_rels/slide34.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33.xml.rels" ContentType="application/vnd.openxmlformats-package.relationships+xml"/>
  <Override PartName="/ppt/slides/_rels/slide3.xml.rels" ContentType="application/vnd.openxmlformats-package.relationships+xml"/>
  <Override PartName="/ppt/slides/_rels/slide45.xml.rels" ContentType="application/vnd.openxmlformats-package.relationships+xml"/>
  <Override PartName="/ppt/slides/_rels/slide4.xml.rels" ContentType="application/vnd.openxmlformats-package.relationships+xml"/>
  <Override PartName="/ppt/slides/_rels/slide35.xml.rels" ContentType="application/vnd.openxmlformats-package.relationships+xml"/>
  <Override PartName="/ppt/slides/_rels/slide5.xml.rels" ContentType="application/vnd.openxmlformats-package.relationships+xml"/>
  <Override PartName="/ppt/slides/_rels/slide36.xml.rels" ContentType="application/vnd.openxmlformats-package.relationships+xml"/>
  <Override PartName="/ppt/slides/_rels/slide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30.xml.rels" ContentType="application/vnd.openxmlformats-package.relationships+xml"/>
  <Override PartName="/ppt/slides/_rels/slide25.xml.rels" ContentType="application/vnd.openxmlformats-package.relationships+xml"/>
  <Override PartName="/ppt/slides/_rels/slide31.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32.xml.rels" ContentType="application/vnd.openxmlformats-package.relationships+xml"/>
  <Override PartName="/ppt/slides/_rels/slide28.xml.rels" ContentType="application/vnd.openxmlformats-package.relationships+xml"/>
  <Override PartName="/ppt/slides/_rels/slide10.xml.rels" ContentType="application/vnd.openxmlformats-package.relationships+xml"/>
  <Override PartName="/ppt/slides/_rels/slide29.xml.rels" ContentType="application/vnd.openxmlformats-package.relationships+xml"/>
  <Override PartName="/ppt/slides/slide17.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8.xml.rels" ContentType="application/vnd.openxmlformats-package.relationships+xml"/>
  <Override PartName="/ppt/slideLayouts/_rels/slideLayout4.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15.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16.xml.rels" ContentType="application/vnd.openxmlformats-package.relationships+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tr-TR" sz="4400" spc="-1" strike="noStrike">
                <a:latin typeface="Arial"/>
              </a:rPr>
              <a:t>Slaytı taşımak için tıklayın</a:t>
            </a:r>
            <a:endParaRPr b="0" lang="tr-TR" sz="4400" spc="-1" strike="noStrike">
              <a:latin typeface="Arial"/>
            </a:endParaRPr>
          </a:p>
        </p:txBody>
      </p:sp>
      <p:sp>
        <p:nvSpPr>
          <p:cNvPr id="81" name="PlaceHolder 2"/>
          <p:cNvSpPr>
            <a:spLocks noGrp="1"/>
          </p:cNvSpPr>
          <p:nvPr>
            <p:ph type="body"/>
          </p:nvPr>
        </p:nvSpPr>
        <p:spPr>
          <a:xfrm>
            <a:off x="756000" y="5078520"/>
            <a:ext cx="6047640" cy="4811040"/>
          </a:xfrm>
          <a:prstGeom prst="rect">
            <a:avLst/>
          </a:prstGeom>
        </p:spPr>
        <p:txBody>
          <a:bodyPr lIns="0" rIns="0" tIns="0" bIns="0">
            <a:noAutofit/>
          </a:bodyPr>
          <a:p>
            <a:r>
              <a:rPr b="0" lang="tr-TR" sz="2000" spc="-1" strike="noStrike">
                <a:latin typeface="Arial"/>
              </a:rPr>
              <a:t>Notların biçimini düzenlemek için tıklayın</a:t>
            </a:r>
            <a:endParaRPr b="0" lang="tr-TR" sz="2000" spc="-1" strike="noStrike">
              <a:latin typeface="Arial"/>
            </a:endParaRPr>
          </a:p>
        </p:txBody>
      </p:sp>
      <p:sp>
        <p:nvSpPr>
          <p:cNvPr id="82" name="PlaceHolder 3"/>
          <p:cNvSpPr>
            <a:spLocks noGrp="1"/>
          </p:cNvSpPr>
          <p:nvPr>
            <p:ph type="hdr"/>
          </p:nvPr>
        </p:nvSpPr>
        <p:spPr>
          <a:xfrm>
            <a:off x="0" y="0"/>
            <a:ext cx="3280680" cy="534240"/>
          </a:xfrm>
          <a:prstGeom prst="rect">
            <a:avLst/>
          </a:prstGeom>
        </p:spPr>
        <p:txBody>
          <a:bodyPr lIns="0" rIns="0" tIns="0" bIns="0">
            <a:noAutofit/>
          </a:bodyPr>
          <a:p>
            <a:r>
              <a:rPr b="0" lang="tr-TR" sz="1400" spc="-1" strike="noStrike">
                <a:latin typeface="Times New Roman"/>
              </a:rPr>
              <a:t>&lt;header&gt;</a:t>
            </a:r>
            <a:endParaRPr b="0" lang="tr-TR" sz="1400" spc="-1" strike="noStrike">
              <a:latin typeface="Times New Roman"/>
            </a:endParaRPr>
          </a:p>
        </p:txBody>
      </p:sp>
      <p:sp>
        <p:nvSpPr>
          <p:cNvPr id="83" name="PlaceHolder 4"/>
          <p:cNvSpPr>
            <a:spLocks noGrp="1"/>
          </p:cNvSpPr>
          <p:nvPr>
            <p:ph type="dt"/>
          </p:nvPr>
        </p:nvSpPr>
        <p:spPr>
          <a:xfrm>
            <a:off x="4278960" y="0"/>
            <a:ext cx="3280680" cy="534240"/>
          </a:xfrm>
          <a:prstGeom prst="rect">
            <a:avLst/>
          </a:prstGeom>
        </p:spPr>
        <p:txBody>
          <a:bodyPr lIns="0" rIns="0" tIns="0" bIns="0">
            <a:noAutofit/>
          </a:bodyPr>
          <a:p>
            <a:pPr algn="r"/>
            <a:r>
              <a:rPr b="0" lang="tr-TR" sz="1400" spc="-1" strike="noStrike">
                <a:latin typeface="Times New Roman"/>
              </a:rPr>
              <a:t>&lt;date/time&gt;</a:t>
            </a:r>
            <a:endParaRPr b="0" lang="tr-TR" sz="1400" spc="-1" strike="noStrike">
              <a:latin typeface="Times New Roman"/>
            </a:endParaRPr>
          </a:p>
        </p:txBody>
      </p:sp>
      <p:sp>
        <p:nvSpPr>
          <p:cNvPr id="84" name="PlaceHolder 5"/>
          <p:cNvSpPr>
            <a:spLocks noGrp="1"/>
          </p:cNvSpPr>
          <p:nvPr>
            <p:ph type="ftr"/>
          </p:nvPr>
        </p:nvSpPr>
        <p:spPr>
          <a:xfrm>
            <a:off x="0" y="10157400"/>
            <a:ext cx="3280680" cy="534240"/>
          </a:xfrm>
          <a:prstGeom prst="rect">
            <a:avLst/>
          </a:prstGeom>
        </p:spPr>
        <p:txBody>
          <a:bodyPr lIns="0" rIns="0" tIns="0" bIns="0" anchor="b">
            <a:noAutofit/>
          </a:bodyPr>
          <a:p>
            <a:r>
              <a:rPr b="0" lang="tr-TR" sz="1400" spc="-1" strike="noStrike">
                <a:latin typeface="Times New Roman"/>
              </a:rPr>
              <a:t>&lt;footer&gt;</a:t>
            </a:r>
            <a:endParaRPr b="0" lang="tr-TR" sz="1400" spc="-1" strike="noStrike">
              <a:latin typeface="Times New Roman"/>
            </a:endParaRPr>
          </a:p>
        </p:txBody>
      </p:sp>
      <p:sp>
        <p:nvSpPr>
          <p:cNvPr id="85"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FF0A9839-9776-499E-9796-4544D7615496}" type="slidenum">
              <a:rPr b="0" lang="tr-TR" sz="1400" spc="-1" strike="noStrike">
                <a:latin typeface="Times New Roman"/>
              </a:rPr>
              <a:t>&lt;number&gt;</a:t>
            </a:fld>
            <a:endParaRPr b="0" lang="tr-T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CustomShape 1"/>
          <p:cNvSpPr/>
          <p:nvPr/>
        </p:nvSpPr>
        <p:spPr>
          <a:xfrm>
            <a:off x="0" y="0"/>
            <a:ext cx="2971080" cy="4564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tr-TR" sz="1200" spc="-1" strike="noStrike">
                <a:solidFill>
                  <a:srgbClr val="000000"/>
                </a:solidFill>
                <a:latin typeface="Arial"/>
                <a:ea typeface="+mn-ea"/>
              </a:rPr>
              <a:t>T.C. KÖYCEĞİZ MÜFTÜLÜĞÜ</a:t>
            </a:r>
            <a:endParaRPr b="0" lang="tr-TR" sz="1200" spc="-1" strike="noStrike">
              <a:latin typeface="Arial"/>
            </a:endParaRPr>
          </a:p>
        </p:txBody>
      </p:sp>
      <p:sp>
        <p:nvSpPr>
          <p:cNvPr id="275" name="CustomShape 2"/>
          <p:cNvSpPr/>
          <p:nvPr/>
        </p:nvSpPr>
        <p:spPr>
          <a:xfrm>
            <a:off x="0" y="8685360"/>
            <a:ext cx="2971080" cy="45648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tr-TR" sz="1200" spc="-1" strike="noStrike">
                <a:solidFill>
                  <a:srgbClr val="000000"/>
                </a:solidFill>
                <a:latin typeface="Arial"/>
              </a:rPr>
              <a:t>HAC SINAVI EĞİTİM SEMİNERİ</a:t>
            </a:r>
            <a:endParaRPr b="0" lang="tr-TR" sz="1200" spc="-1" strike="noStrike">
              <a:latin typeface="Arial"/>
            </a:endParaRPr>
          </a:p>
        </p:txBody>
      </p:sp>
      <p:sp>
        <p:nvSpPr>
          <p:cNvPr id="276"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435E33F6-3C16-4EF6-AAFA-49E7DB52D7F2}" type="slidenum">
              <a:rPr b="0" lang="tr-TR" sz="1200" spc="-1" strike="noStrike">
                <a:solidFill>
                  <a:srgbClr val="000000"/>
                </a:solidFill>
                <a:latin typeface="Arial"/>
              </a:rPr>
              <a:t>&lt;number&gt;</a:t>
            </a:fld>
            <a:endParaRPr b="0" lang="tr-TR" sz="1200" spc="-1" strike="noStrike">
              <a:latin typeface="Arial"/>
            </a:endParaRPr>
          </a:p>
        </p:txBody>
      </p:sp>
      <p:sp>
        <p:nvSpPr>
          <p:cNvPr id="277" name="PlaceHolder 4"/>
          <p:cNvSpPr>
            <a:spLocks noGrp="1"/>
          </p:cNvSpPr>
          <p:nvPr>
            <p:ph type="sldImg"/>
          </p:nvPr>
        </p:nvSpPr>
        <p:spPr>
          <a:xfrm>
            <a:off x="1163520" y="682560"/>
            <a:ext cx="4544280" cy="3407760"/>
          </a:xfrm>
          <a:prstGeom prst="rect">
            <a:avLst/>
          </a:prstGeom>
        </p:spPr>
      </p:sp>
      <p:sp>
        <p:nvSpPr>
          <p:cNvPr id="278" name="PlaceHolder 5"/>
          <p:cNvSpPr>
            <a:spLocks noGrp="1"/>
          </p:cNvSpPr>
          <p:nvPr>
            <p:ph type="body"/>
          </p:nvPr>
        </p:nvSpPr>
        <p:spPr>
          <a:xfrm>
            <a:off x="915840" y="4317840"/>
            <a:ext cx="5037840" cy="4166640"/>
          </a:xfrm>
          <a:prstGeom prst="rect">
            <a:avLst/>
          </a:prstGeom>
        </p:spPr>
        <p:txBody>
          <a:bodyPr lIns="0" rIns="0" tIns="0" bIns="0">
            <a:noAutofit/>
          </a:bodyPr>
          <a:p>
            <a:endParaRPr b="0" lang="tr-TR"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tr-TR" sz="4400" spc="-1" strike="noStrike">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tr-TR" sz="3200" spc="-1" strike="noStrike">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tr-TR" sz="4400" spc="-1" strike="noStrike">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tr-TR" sz="3200" spc="-1" strike="noStrike">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tr-TR" sz="3200" spc="-1" strike="noStrike">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tr-TR" sz="3200" spc="-1" strike="noStrike">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tr-TR" sz="4400" spc="-1" strike="noStrike">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a:bodyPr>
          <a:p>
            <a:endParaRPr b="0" lang="tr-TR" sz="3200" spc="-1" strike="noStrike">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a:bodyPr>
          <a:p>
            <a:endParaRPr b="0" lang="tr-TR" sz="3200" spc="-1" strike="noStrike">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a:bodyPr>
          <a:p>
            <a:endParaRPr b="0" lang="tr-TR" sz="3200" spc="-1" strike="noStrike">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rIns="0" tIns="0" bIns="0">
            <a:normAutofit/>
          </a:bodyPr>
          <a:p>
            <a:endParaRPr b="0" lang="tr-TR" sz="3200" spc="-1" strike="noStrike">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a:bodyPr>
          <a:p>
            <a:endParaRPr b="0" lang="tr-TR" sz="3200" spc="-1" strike="noStrike">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tr-TR" sz="4400" spc="-1" strike="noStrike">
              <a:latin typeface="Arial"/>
            </a:endParaRPr>
          </a:p>
        </p:txBody>
      </p:sp>
      <p:sp>
        <p:nvSpPr>
          <p:cNvPr id="45"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tr-T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tr-TR" sz="4400" spc="-1" strike="noStrike">
              <a:latin typeface="Arial"/>
            </a:endParaRPr>
          </a:p>
        </p:txBody>
      </p:sp>
      <p:sp>
        <p:nvSpPr>
          <p:cNvPr id="47" name="PlaceHolder 2"/>
          <p:cNvSpPr>
            <a:spLocks noGrp="1"/>
          </p:cNvSpPr>
          <p:nvPr>
            <p:ph type="body"/>
          </p:nvPr>
        </p:nvSpPr>
        <p:spPr>
          <a:xfrm>
            <a:off x="457200" y="1604520"/>
            <a:ext cx="8229240" cy="3977280"/>
          </a:xfrm>
          <a:prstGeom prst="rect">
            <a:avLst/>
          </a:prstGeom>
        </p:spPr>
        <p:txBody>
          <a:bodyPr lIns="0" rIns="0" tIns="0" bIns="0">
            <a:normAutofit/>
          </a:bodyPr>
          <a:p>
            <a:endParaRPr b="0" lang="tr-T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tr-TR" sz="4400" spc="-1" strike="noStrike">
              <a:latin typeface="Arial"/>
            </a:endParaRPr>
          </a:p>
        </p:txBody>
      </p:sp>
      <p:sp>
        <p:nvSpPr>
          <p:cNvPr id="49" name="PlaceHolder 2"/>
          <p:cNvSpPr>
            <a:spLocks noGrp="1"/>
          </p:cNvSpPr>
          <p:nvPr>
            <p:ph type="body"/>
          </p:nvPr>
        </p:nvSpPr>
        <p:spPr>
          <a:xfrm>
            <a:off x="457200" y="1604520"/>
            <a:ext cx="4015800" cy="3977280"/>
          </a:xfrm>
          <a:prstGeom prst="rect">
            <a:avLst/>
          </a:prstGeom>
        </p:spPr>
        <p:txBody>
          <a:bodyPr lIns="0" rIns="0" tIns="0" bIns="0">
            <a:normAutofit/>
          </a:bodyPr>
          <a:p>
            <a:endParaRPr b="0" lang="tr-TR" sz="3200" spc="-1" strike="noStrike">
              <a:latin typeface="Arial"/>
            </a:endParaRPr>
          </a:p>
        </p:txBody>
      </p:sp>
      <p:sp>
        <p:nvSpPr>
          <p:cNvPr id="50" name="PlaceHolder 3"/>
          <p:cNvSpPr>
            <a:spLocks noGrp="1"/>
          </p:cNvSpPr>
          <p:nvPr>
            <p:ph type="body"/>
          </p:nvPr>
        </p:nvSpPr>
        <p:spPr>
          <a:xfrm>
            <a:off x="4674240" y="1604520"/>
            <a:ext cx="4015800" cy="3977280"/>
          </a:xfrm>
          <a:prstGeom prst="rect">
            <a:avLst/>
          </a:prstGeom>
        </p:spPr>
        <p:txBody>
          <a:bodyPr lIns="0" rIns="0" tIns="0" bIns="0">
            <a:normAutofit/>
          </a:bodyPr>
          <a:p>
            <a:endParaRPr b="0" lang="tr-T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tr-T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tr-T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tr-TR" sz="4400" spc="-1" strike="noStrike">
              <a:latin typeface="Arial"/>
            </a:endParaRPr>
          </a:p>
        </p:txBody>
      </p:sp>
      <p:sp>
        <p:nvSpPr>
          <p:cNvPr id="54" name="PlaceHolder 2"/>
          <p:cNvSpPr>
            <a:spLocks noGrp="1"/>
          </p:cNvSpPr>
          <p:nvPr>
            <p:ph type="body"/>
          </p:nvPr>
        </p:nvSpPr>
        <p:spPr>
          <a:xfrm>
            <a:off x="457200" y="1604520"/>
            <a:ext cx="4015800" cy="1896840"/>
          </a:xfrm>
          <a:prstGeom prst="rect">
            <a:avLst/>
          </a:prstGeom>
        </p:spPr>
        <p:txBody>
          <a:bodyPr lIns="0" rIns="0" tIns="0" bIns="0">
            <a:normAutofit/>
          </a:bodyPr>
          <a:p>
            <a:endParaRPr b="0" lang="tr-TR" sz="3200" spc="-1" strike="noStrike">
              <a:latin typeface="Arial"/>
            </a:endParaRPr>
          </a:p>
        </p:txBody>
      </p:sp>
      <p:sp>
        <p:nvSpPr>
          <p:cNvPr id="55" name="PlaceHolder 3"/>
          <p:cNvSpPr>
            <a:spLocks noGrp="1"/>
          </p:cNvSpPr>
          <p:nvPr>
            <p:ph type="body"/>
          </p:nvPr>
        </p:nvSpPr>
        <p:spPr>
          <a:xfrm>
            <a:off x="4674240" y="1604520"/>
            <a:ext cx="4015800" cy="3977280"/>
          </a:xfrm>
          <a:prstGeom prst="rect">
            <a:avLst/>
          </a:prstGeom>
        </p:spPr>
        <p:txBody>
          <a:bodyPr lIns="0" rIns="0" tIns="0" bIns="0">
            <a:normAutofit/>
          </a:bodyPr>
          <a:p>
            <a:endParaRPr b="0" lang="tr-TR" sz="3200" spc="-1" strike="noStrike">
              <a:latin typeface="Arial"/>
            </a:endParaRPr>
          </a:p>
        </p:txBody>
      </p:sp>
      <p:sp>
        <p:nvSpPr>
          <p:cNvPr id="56" name="PlaceHolder 4"/>
          <p:cNvSpPr>
            <a:spLocks noGrp="1"/>
          </p:cNvSpPr>
          <p:nvPr>
            <p:ph type="body"/>
          </p:nvPr>
        </p:nvSpPr>
        <p:spPr>
          <a:xfrm>
            <a:off x="457200" y="3682080"/>
            <a:ext cx="401580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tr-TR"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tr-T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tr-TR" sz="4400" spc="-1" strike="noStrike">
              <a:latin typeface="Arial"/>
            </a:endParaRPr>
          </a:p>
        </p:txBody>
      </p:sp>
      <p:sp>
        <p:nvSpPr>
          <p:cNvPr id="58" name="PlaceHolder 2"/>
          <p:cNvSpPr>
            <a:spLocks noGrp="1"/>
          </p:cNvSpPr>
          <p:nvPr>
            <p:ph type="body"/>
          </p:nvPr>
        </p:nvSpPr>
        <p:spPr>
          <a:xfrm>
            <a:off x="457200" y="1604520"/>
            <a:ext cx="4015800" cy="3977280"/>
          </a:xfrm>
          <a:prstGeom prst="rect">
            <a:avLst/>
          </a:prstGeom>
        </p:spPr>
        <p:txBody>
          <a:bodyPr lIns="0" rIns="0" tIns="0" bIns="0">
            <a:normAutofit/>
          </a:bodyPr>
          <a:p>
            <a:endParaRPr b="0" lang="tr-TR" sz="3200" spc="-1" strike="noStrike">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rIns="0" tIns="0" bIns="0">
            <a:normAutofit/>
          </a:bodyPr>
          <a:p>
            <a:endParaRPr b="0" lang="tr-TR" sz="3200" spc="-1" strike="noStrike">
              <a:latin typeface="Arial"/>
            </a:endParaRPr>
          </a:p>
        </p:txBody>
      </p:sp>
      <p:sp>
        <p:nvSpPr>
          <p:cNvPr id="60" name="PlaceHolder 4"/>
          <p:cNvSpPr>
            <a:spLocks noGrp="1"/>
          </p:cNvSpPr>
          <p:nvPr>
            <p:ph type="body"/>
          </p:nvPr>
        </p:nvSpPr>
        <p:spPr>
          <a:xfrm>
            <a:off x="4674240" y="3682080"/>
            <a:ext cx="401580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tr-TR" sz="4400" spc="-1" strike="noStrike">
              <a:latin typeface="Arial"/>
            </a:endParaRPr>
          </a:p>
        </p:txBody>
      </p:sp>
      <p:sp>
        <p:nvSpPr>
          <p:cNvPr id="62" name="PlaceHolder 2"/>
          <p:cNvSpPr>
            <a:spLocks noGrp="1"/>
          </p:cNvSpPr>
          <p:nvPr>
            <p:ph type="body"/>
          </p:nvPr>
        </p:nvSpPr>
        <p:spPr>
          <a:xfrm>
            <a:off x="457200" y="1604520"/>
            <a:ext cx="4015800" cy="1896840"/>
          </a:xfrm>
          <a:prstGeom prst="rect">
            <a:avLst/>
          </a:prstGeom>
        </p:spPr>
        <p:txBody>
          <a:bodyPr lIns="0" rIns="0" tIns="0" bIns="0">
            <a:normAutofit/>
          </a:bodyPr>
          <a:p>
            <a:endParaRPr b="0" lang="tr-TR" sz="3200" spc="-1" strike="noStrike">
              <a:latin typeface="Arial"/>
            </a:endParaRPr>
          </a:p>
        </p:txBody>
      </p:sp>
      <p:sp>
        <p:nvSpPr>
          <p:cNvPr id="63" name="PlaceHolder 3"/>
          <p:cNvSpPr>
            <a:spLocks noGrp="1"/>
          </p:cNvSpPr>
          <p:nvPr>
            <p:ph type="body"/>
          </p:nvPr>
        </p:nvSpPr>
        <p:spPr>
          <a:xfrm>
            <a:off x="4674240" y="1604520"/>
            <a:ext cx="4015800" cy="1896840"/>
          </a:xfrm>
          <a:prstGeom prst="rect">
            <a:avLst/>
          </a:prstGeom>
        </p:spPr>
        <p:txBody>
          <a:bodyPr lIns="0" rIns="0" tIns="0" bIns="0">
            <a:normAutofit/>
          </a:bodyPr>
          <a:p>
            <a:endParaRPr b="0" lang="tr-TR" sz="3200" spc="-1" strike="noStrike">
              <a:latin typeface="Arial"/>
            </a:endParaRPr>
          </a:p>
        </p:txBody>
      </p:sp>
      <p:sp>
        <p:nvSpPr>
          <p:cNvPr id="64" name="PlaceHolder 4"/>
          <p:cNvSpPr>
            <a:spLocks noGrp="1"/>
          </p:cNvSpPr>
          <p:nvPr>
            <p:ph type="body"/>
          </p:nvPr>
        </p:nvSpPr>
        <p:spPr>
          <a:xfrm>
            <a:off x="457200" y="3682080"/>
            <a:ext cx="822924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tr-TR" sz="4400" spc="-1" strike="noStrike">
              <a:latin typeface="Arial"/>
            </a:endParaRPr>
          </a:p>
        </p:txBody>
      </p:sp>
      <p:sp>
        <p:nvSpPr>
          <p:cNvPr id="66" name="PlaceHolder 2"/>
          <p:cNvSpPr>
            <a:spLocks noGrp="1"/>
          </p:cNvSpPr>
          <p:nvPr>
            <p:ph type="body"/>
          </p:nvPr>
        </p:nvSpPr>
        <p:spPr>
          <a:xfrm>
            <a:off x="457200" y="1604520"/>
            <a:ext cx="8229240" cy="1896840"/>
          </a:xfrm>
          <a:prstGeom prst="rect">
            <a:avLst/>
          </a:prstGeom>
        </p:spPr>
        <p:txBody>
          <a:bodyPr lIns="0" rIns="0" tIns="0" bIns="0">
            <a:normAutofit/>
          </a:bodyPr>
          <a:p>
            <a:endParaRPr b="0" lang="tr-TR" sz="3200" spc="-1" strike="noStrike">
              <a:latin typeface="Arial"/>
            </a:endParaRPr>
          </a:p>
        </p:txBody>
      </p:sp>
      <p:sp>
        <p:nvSpPr>
          <p:cNvPr id="67" name="PlaceHolder 3"/>
          <p:cNvSpPr>
            <a:spLocks noGrp="1"/>
          </p:cNvSpPr>
          <p:nvPr>
            <p:ph type="body"/>
          </p:nvPr>
        </p:nvSpPr>
        <p:spPr>
          <a:xfrm>
            <a:off x="457200" y="3682080"/>
            <a:ext cx="822924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tr-TR" sz="4400" spc="-1" strike="noStrike">
              <a:latin typeface="Arial"/>
            </a:endParaRPr>
          </a:p>
        </p:txBody>
      </p:sp>
      <p:sp>
        <p:nvSpPr>
          <p:cNvPr id="69" name="PlaceHolder 2"/>
          <p:cNvSpPr>
            <a:spLocks noGrp="1"/>
          </p:cNvSpPr>
          <p:nvPr>
            <p:ph type="body"/>
          </p:nvPr>
        </p:nvSpPr>
        <p:spPr>
          <a:xfrm>
            <a:off x="457200" y="1604520"/>
            <a:ext cx="4015800" cy="1896840"/>
          </a:xfrm>
          <a:prstGeom prst="rect">
            <a:avLst/>
          </a:prstGeom>
        </p:spPr>
        <p:txBody>
          <a:bodyPr lIns="0" rIns="0" tIns="0" bIns="0">
            <a:normAutofit/>
          </a:bodyPr>
          <a:p>
            <a:endParaRPr b="0" lang="tr-TR" sz="3200" spc="-1" strike="noStrike">
              <a:latin typeface="Arial"/>
            </a:endParaRPr>
          </a:p>
        </p:txBody>
      </p:sp>
      <p:sp>
        <p:nvSpPr>
          <p:cNvPr id="70" name="PlaceHolder 3"/>
          <p:cNvSpPr>
            <a:spLocks noGrp="1"/>
          </p:cNvSpPr>
          <p:nvPr>
            <p:ph type="body"/>
          </p:nvPr>
        </p:nvSpPr>
        <p:spPr>
          <a:xfrm>
            <a:off x="4674240" y="1604520"/>
            <a:ext cx="4015800" cy="1896840"/>
          </a:xfrm>
          <a:prstGeom prst="rect">
            <a:avLst/>
          </a:prstGeom>
        </p:spPr>
        <p:txBody>
          <a:bodyPr lIns="0" rIns="0" tIns="0" bIns="0">
            <a:normAutofit/>
          </a:bodyPr>
          <a:p>
            <a:endParaRPr b="0" lang="tr-TR" sz="3200" spc="-1" strike="noStrike">
              <a:latin typeface="Arial"/>
            </a:endParaRPr>
          </a:p>
        </p:txBody>
      </p:sp>
      <p:sp>
        <p:nvSpPr>
          <p:cNvPr id="71" name="PlaceHolder 4"/>
          <p:cNvSpPr>
            <a:spLocks noGrp="1"/>
          </p:cNvSpPr>
          <p:nvPr>
            <p:ph type="body"/>
          </p:nvPr>
        </p:nvSpPr>
        <p:spPr>
          <a:xfrm>
            <a:off x="457200" y="3682080"/>
            <a:ext cx="4015800" cy="1896840"/>
          </a:xfrm>
          <a:prstGeom prst="rect">
            <a:avLst/>
          </a:prstGeom>
        </p:spPr>
        <p:txBody>
          <a:bodyPr lIns="0" rIns="0" tIns="0" bIns="0">
            <a:normAutofit/>
          </a:bodyPr>
          <a:p>
            <a:endParaRPr b="0" lang="tr-TR" sz="3200" spc="-1" strike="noStrike">
              <a:latin typeface="Arial"/>
            </a:endParaRPr>
          </a:p>
        </p:txBody>
      </p:sp>
      <p:sp>
        <p:nvSpPr>
          <p:cNvPr id="72" name="PlaceHolder 5"/>
          <p:cNvSpPr>
            <a:spLocks noGrp="1"/>
          </p:cNvSpPr>
          <p:nvPr>
            <p:ph type="body"/>
          </p:nvPr>
        </p:nvSpPr>
        <p:spPr>
          <a:xfrm>
            <a:off x="4674240" y="3682080"/>
            <a:ext cx="401580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tr-TR" sz="4400" spc="-1" strike="noStrike">
              <a:latin typeface="Arial"/>
            </a:endParaRPr>
          </a:p>
        </p:txBody>
      </p:sp>
      <p:sp>
        <p:nvSpPr>
          <p:cNvPr id="74" name="PlaceHolder 2"/>
          <p:cNvSpPr>
            <a:spLocks noGrp="1"/>
          </p:cNvSpPr>
          <p:nvPr>
            <p:ph type="body"/>
          </p:nvPr>
        </p:nvSpPr>
        <p:spPr>
          <a:xfrm>
            <a:off x="457200" y="1604520"/>
            <a:ext cx="2649600" cy="1896840"/>
          </a:xfrm>
          <a:prstGeom prst="rect">
            <a:avLst/>
          </a:prstGeom>
        </p:spPr>
        <p:txBody>
          <a:bodyPr lIns="0" rIns="0" tIns="0" bIns="0">
            <a:normAutofit/>
          </a:bodyPr>
          <a:p>
            <a:endParaRPr b="0" lang="tr-TR" sz="3200" spc="-1" strike="noStrike">
              <a:latin typeface="Arial"/>
            </a:endParaRPr>
          </a:p>
        </p:txBody>
      </p:sp>
      <p:sp>
        <p:nvSpPr>
          <p:cNvPr id="75" name="PlaceHolder 3"/>
          <p:cNvSpPr>
            <a:spLocks noGrp="1"/>
          </p:cNvSpPr>
          <p:nvPr>
            <p:ph type="body"/>
          </p:nvPr>
        </p:nvSpPr>
        <p:spPr>
          <a:xfrm>
            <a:off x="3239640" y="1604520"/>
            <a:ext cx="2649600" cy="1896840"/>
          </a:xfrm>
          <a:prstGeom prst="rect">
            <a:avLst/>
          </a:prstGeom>
        </p:spPr>
        <p:txBody>
          <a:bodyPr lIns="0" rIns="0" tIns="0" bIns="0">
            <a:normAutofit/>
          </a:bodyPr>
          <a:p>
            <a:endParaRPr b="0" lang="tr-TR" sz="3200" spc="-1" strike="noStrike">
              <a:latin typeface="Arial"/>
            </a:endParaRPr>
          </a:p>
        </p:txBody>
      </p:sp>
      <p:sp>
        <p:nvSpPr>
          <p:cNvPr id="76" name="PlaceHolder 4"/>
          <p:cNvSpPr>
            <a:spLocks noGrp="1"/>
          </p:cNvSpPr>
          <p:nvPr>
            <p:ph type="body"/>
          </p:nvPr>
        </p:nvSpPr>
        <p:spPr>
          <a:xfrm>
            <a:off x="6022080" y="1604520"/>
            <a:ext cx="2649600" cy="1896840"/>
          </a:xfrm>
          <a:prstGeom prst="rect">
            <a:avLst/>
          </a:prstGeom>
        </p:spPr>
        <p:txBody>
          <a:bodyPr lIns="0" rIns="0" tIns="0" bIns="0">
            <a:normAutofit/>
          </a:bodyPr>
          <a:p>
            <a:endParaRPr b="0" lang="tr-TR" sz="3200" spc="-1" strike="noStrike">
              <a:latin typeface="Arial"/>
            </a:endParaRPr>
          </a:p>
        </p:txBody>
      </p:sp>
      <p:sp>
        <p:nvSpPr>
          <p:cNvPr id="77" name="PlaceHolder 5"/>
          <p:cNvSpPr>
            <a:spLocks noGrp="1"/>
          </p:cNvSpPr>
          <p:nvPr>
            <p:ph type="body"/>
          </p:nvPr>
        </p:nvSpPr>
        <p:spPr>
          <a:xfrm>
            <a:off x="457200" y="3682080"/>
            <a:ext cx="2649600" cy="1896840"/>
          </a:xfrm>
          <a:prstGeom prst="rect">
            <a:avLst/>
          </a:prstGeom>
        </p:spPr>
        <p:txBody>
          <a:bodyPr lIns="0" rIns="0" tIns="0" bIns="0">
            <a:normAutofit/>
          </a:bodyPr>
          <a:p>
            <a:endParaRPr b="0" lang="tr-TR" sz="3200" spc="-1" strike="noStrike">
              <a:latin typeface="Arial"/>
            </a:endParaRPr>
          </a:p>
        </p:txBody>
      </p:sp>
      <p:sp>
        <p:nvSpPr>
          <p:cNvPr id="78" name="PlaceHolder 6"/>
          <p:cNvSpPr>
            <a:spLocks noGrp="1"/>
          </p:cNvSpPr>
          <p:nvPr>
            <p:ph type="body"/>
          </p:nvPr>
        </p:nvSpPr>
        <p:spPr>
          <a:xfrm>
            <a:off x="3239640" y="3682080"/>
            <a:ext cx="2649600" cy="1896840"/>
          </a:xfrm>
          <a:prstGeom prst="rect">
            <a:avLst/>
          </a:prstGeom>
        </p:spPr>
        <p:txBody>
          <a:bodyPr lIns="0" rIns="0" tIns="0" bIns="0">
            <a:normAutofit/>
          </a:bodyPr>
          <a:p>
            <a:endParaRPr b="0" lang="tr-TR" sz="3200" spc="-1" strike="noStrike">
              <a:latin typeface="Arial"/>
            </a:endParaRPr>
          </a:p>
        </p:txBody>
      </p:sp>
      <p:sp>
        <p:nvSpPr>
          <p:cNvPr id="79" name="PlaceHolder 7"/>
          <p:cNvSpPr>
            <a:spLocks noGrp="1"/>
          </p:cNvSpPr>
          <p:nvPr>
            <p:ph type="body"/>
          </p:nvPr>
        </p:nvSpPr>
        <p:spPr>
          <a:xfrm>
            <a:off x="6022080" y="3682080"/>
            <a:ext cx="264960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tr-TR" sz="4400" spc="-1" strike="noStrike">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tr-T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tr-TR" sz="4400" spc="-1" strike="noStrike">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tr-TR" sz="3200" spc="-1" strike="noStrike">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tr-T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tr-T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tr-T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tr-TR" sz="4400" spc="-1" strike="noStrike">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tr-TR" sz="3200" spc="-1" strike="noStrike">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tr-TR" sz="3200" spc="-1" strike="noStrike">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tr-TR" sz="4400" spc="-1" strike="noStrike">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tr-TR" sz="3200" spc="-1" strike="noStrike">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tr-TR" sz="3200" spc="-1" strike="noStrike">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tr-TR" sz="4400" spc="-1" strike="noStrike">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tr-TR"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tr-TR" sz="3200" spc="-1" strike="noStrike">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tr-T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slideLayout" Target="../slideLayouts/slideLayout22.xml"/><Relationship Id="rId15" Type="http://schemas.openxmlformats.org/officeDocument/2006/relationships/slideLayout" Target="../slideLayouts/slideLayout23.xml"/><Relationship Id="rId16"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tr-TR" sz="4400" spc="-1" strike="noStrike">
                <a:latin typeface="Arial"/>
              </a:rPr>
              <a:t>Ana başlık metnini düzenlemek için tıklayın</a:t>
            </a:r>
            <a:endParaRPr b="0" lang="tr-TR" sz="44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tr-TR" sz="3200" spc="-1" strike="noStrike">
                <a:latin typeface="Arial"/>
              </a:rPr>
              <a:t>Anahat metninin biçimini düzenlemek için tıklayın</a:t>
            </a:r>
            <a:endParaRPr b="0" lang="tr-TR" sz="3200" spc="-1" strike="noStrike">
              <a:latin typeface="Arial"/>
            </a:endParaRPr>
          </a:p>
          <a:p>
            <a:pPr lvl="1" marL="864000" indent="-324000">
              <a:spcBef>
                <a:spcPts val="1134"/>
              </a:spcBef>
              <a:buClr>
                <a:srgbClr val="000000"/>
              </a:buClr>
              <a:buSzPct val="75000"/>
              <a:buFont typeface="Symbol" charset="2"/>
              <a:buChar char=""/>
            </a:pPr>
            <a:r>
              <a:rPr b="0" lang="tr-TR" sz="2800" spc="-1" strike="noStrike">
                <a:latin typeface="Arial"/>
              </a:rPr>
              <a:t>İkinci Anahat Düzeyi</a:t>
            </a:r>
            <a:endParaRPr b="0" lang="tr-TR" sz="2800" spc="-1" strike="noStrike">
              <a:latin typeface="Arial"/>
            </a:endParaRPr>
          </a:p>
          <a:p>
            <a:pPr lvl="2" marL="1296000" indent="-288000">
              <a:spcBef>
                <a:spcPts val="850"/>
              </a:spcBef>
              <a:buClr>
                <a:srgbClr val="000000"/>
              </a:buClr>
              <a:buSzPct val="45000"/>
              <a:buFont typeface="Wingdings" charset="2"/>
              <a:buChar char=""/>
            </a:pPr>
            <a:r>
              <a:rPr b="0" lang="tr-TR" sz="2400" spc="-1" strike="noStrike">
                <a:latin typeface="Arial"/>
              </a:rPr>
              <a:t>Üçüncü Anahat Düzeyi</a:t>
            </a:r>
            <a:endParaRPr b="0" lang="tr-TR" sz="2400" spc="-1" strike="noStrike">
              <a:latin typeface="Arial"/>
            </a:endParaRPr>
          </a:p>
          <a:p>
            <a:pPr lvl="3" marL="1728000" indent="-216000">
              <a:spcBef>
                <a:spcPts val="567"/>
              </a:spcBef>
              <a:buClr>
                <a:srgbClr val="000000"/>
              </a:buClr>
              <a:buSzPct val="75000"/>
              <a:buFont typeface="Symbol" charset="2"/>
              <a:buChar char=""/>
            </a:pPr>
            <a:r>
              <a:rPr b="0" lang="tr-TR" sz="2000" spc="-1" strike="noStrike">
                <a:latin typeface="Arial"/>
              </a:rPr>
              <a:t>Dördüncü Anahat Düzeyi</a:t>
            </a:r>
            <a:endParaRPr b="0" lang="tr-TR" sz="2000" spc="-1" strike="noStrike">
              <a:latin typeface="Arial"/>
            </a:endParaRPr>
          </a:p>
          <a:p>
            <a:pPr lvl="4" marL="2160000" indent="-216000">
              <a:spcBef>
                <a:spcPts val="283"/>
              </a:spcBef>
              <a:buClr>
                <a:srgbClr val="000000"/>
              </a:buClr>
              <a:buSzPct val="45000"/>
              <a:buFont typeface="Wingdings" charset="2"/>
              <a:buChar char=""/>
            </a:pPr>
            <a:r>
              <a:rPr b="0" lang="tr-TR" sz="2000" spc="-1" strike="noStrike">
                <a:latin typeface="Arial"/>
              </a:rPr>
              <a:t>Beşinci Anahat Düzeyi</a:t>
            </a:r>
            <a:endParaRPr b="0" lang="tr-TR" sz="2000" spc="-1" strike="noStrike">
              <a:latin typeface="Arial"/>
            </a:endParaRPr>
          </a:p>
          <a:p>
            <a:pPr lvl="5" marL="2592000" indent="-216000">
              <a:spcBef>
                <a:spcPts val="283"/>
              </a:spcBef>
              <a:buClr>
                <a:srgbClr val="000000"/>
              </a:buClr>
              <a:buSzPct val="45000"/>
              <a:buFont typeface="Wingdings" charset="2"/>
              <a:buChar char=""/>
            </a:pPr>
            <a:r>
              <a:rPr b="0" lang="tr-TR" sz="2000" spc="-1" strike="noStrike">
                <a:latin typeface="Arial"/>
              </a:rPr>
              <a:t>Altıncı Anahat Düzeyi</a:t>
            </a:r>
            <a:endParaRPr b="0" lang="tr-TR" sz="2000" spc="-1" strike="noStrike">
              <a:latin typeface="Arial"/>
            </a:endParaRPr>
          </a:p>
          <a:p>
            <a:pPr lvl="6" marL="3024000" indent="-216000">
              <a:spcBef>
                <a:spcPts val="283"/>
              </a:spcBef>
              <a:buClr>
                <a:srgbClr val="000000"/>
              </a:buClr>
              <a:buSzPct val="45000"/>
              <a:buFont typeface="Wingdings" charset="2"/>
              <a:buChar char=""/>
            </a:pPr>
            <a:r>
              <a:rPr b="0" lang="tr-TR" sz="2000" spc="-1" strike="noStrike">
                <a:latin typeface="Arial"/>
              </a:rPr>
              <a:t>Yedinci Anahat Düzeyi</a:t>
            </a:r>
            <a:endParaRPr b="0" lang="tr-T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CustomShape 1"/>
          <p:cNvSpPr/>
          <p:nvPr/>
        </p:nvSpPr>
        <p:spPr>
          <a:xfrm>
            <a:off x="3276000" y="6519600"/>
            <a:ext cx="2591640" cy="333360"/>
          </a:xfrm>
          <a:prstGeom prst="rect">
            <a:avLst/>
          </a:prstGeom>
          <a:noFill/>
          <a:ln w="9360">
            <a:solidFill>
              <a:schemeClr val="bg1"/>
            </a:solidFill>
            <a:miter/>
          </a:ln>
        </p:spPr>
        <p:style>
          <a:lnRef idx="0"/>
          <a:fillRef idx="0"/>
          <a:effectRef idx="0"/>
          <a:fontRef idx="minor"/>
        </p:style>
        <p:txBody>
          <a:bodyPr lIns="90000" rIns="90000" tIns="45000" bIns="45000">
            <a:spAutoFit/>
          </a:bodyPr>
          <a:p>
            <a:pPr algn="ctr">
              <a:lnSpc>
                <a:spcPct val="100000"/>
              </a:lnSpc>
            </a:pPr>
            <a:r>
              <a:rPr b="1" i="1" lang="tr-TR" sz="1600" spc="-1" strike="noStrike">
                <a:solidFill>
                  <a:srgbClr val="c00000"/>
                </a:solidFill>
                <a:latin typeface="Book Antiqua"/>
                <a:ea typeface="DejaVu Sans"/>
              </a:rPr>
              <a:t>  </a:t>
            </a:r>
            <a:endParaRPr b="0" lang="tr-TR" sz="1600" spc="-1" strike="noStrike">
              <a:latin typeface="Arial"/>
            </a:endParaRPr>
          </a:p>
        </p:txBody>
      </p:sp>
      <p:pic>
        <p:nvPicPr>
          <p:cNvPr id="39" name="Picture 2" descr=""/>
          <p:cNvPicPr/>
          <p:nvPr/>
        </p:nvPicPr>
        <p:blipFill>
          <a:blip r:embed="rId2"/>
          <a:stretch/>
        </p:blipFill>
        <p:spPr>
          <a:xfrm>
            <a:off x="0" y="4320"/>
            <a:ext cx="9159840" cy="828000"/>
          </a:xfrm>
          <a:prstGeom prst="rect">
            <a:avLst/>
          </a:prstGeom>
          <a:ln>
            <a:noFill/>
          </a:ln>
        </p:spPr>
      </p:pic>
      <p:pic>
        <p:nvPicPr>
          <p:cNvPr id="40" name="Picture 2" descr=""/>
          <p:cNvPicPr/>
          <p:nvPr/>
        </p:nvPicPr>
        <p:blipFill>
          <a:blip r:embed="rId3"/>
          <a:stretch/>
        </p:blipFill>
        <p:spPr>
          <a:xfrm>
            <a:off x="8100360" y="5949360"/>
            <a:ext cx="990360" cy="894960"/>
          </a:xfrm>
          <a:prstGeom prst="rect">
            <a:avLst/>
          </a:prstGeom>
          <a:ln>
            <a:noFill/>
          </a:ln>
        </p:spPr>
      </p:pic>
      <p:pic>
        <p:nvPicPr>
          <p:cNvPr id="41" name="Picture 2" descr=""/>
          <p:cNvPicPr/>
          <p:nvPr/>
        </p:nvPicPr>
        <p:blipFill>
          <a:blip r:embed="rId4"/>
          <a:stretch/>
        </p:blipFill>
        <p:spPr>
          <a:xfrm>
            <a:off x="35640" y="5949000"/>
            <a:ext cx="867600" cy="863640"/>
          </a:xfrm>
          <a:prstGeom prst="rect">
            <a:avLst/>
          </a:prstGeom>
          <a:ln>
            <a:noFill/>
          </a:ln>
        </p:spPr>
      </p:pic>
      <p:sp>
        <p:nvSpPr>
          <p:cNvPr id="42" name="PlaceHolder 2"/>
          <p:cNvSpPr>
            <a:spLocks noGrp="1"/>
          </p:cNvSpPr>
          <p:nvPr>
            <p:ph type="title"/>
          </p:nvPr>
        </p:nvSpPr>
        <p:spPr>
          <a:xfrm>
            <a:off x="457200" y="273600"/>
            <a:ext cx="8229240" cy="1144800"/>
          </a:xfrm>
          <a:prstGeom prst="rect">
            <a:avLst/>
          </a:prstGeom>
        </p:spPr>
        <p:txBody>
          <a:bodyPr lIns="0" rIns="0" tIns="0" bIns="0" anchor="ctr">
            <a:noAutofit/>
          </a:bodyPr>
          <a:p>
            <a:pPr algn="ctr"/>
            <a:r>
              <a:rPr b="0" lang="tr-TR" sz="4400" spc="-1" strike="noStrike">
                <a:latin typeface="Arial"/>
              </a:rPr>
              <a:t>Ana başlık metnini düzenlemek için tıklayın</a:t>
            </a:r>
            <a:endParaRPr b="0" lang="tr-TR" sz="4400" spc="-1" strike="noStrike">
              <a:latin typeface="Arial"/>
            </a:endParaRPr>
          </a:p>
        </p:txBody>
      </p:sp>
      <p:sp>
        <p:nvSpPr>
          <p:cNvPr id="43" name="PlaceHolder 3"/>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tr-TR" sz="3200" spc="-1" strike="noStrike">
                <a:latin typeface="Arial"/>
              </a:rPr>
              <a:t>Anahat metninin biçimini düzenlemek için tıklayın</a:t>
            </a:r>
            <a:endParaRPr b="0" lang="tr-TR" sz="3200" spc="-1" strike="noStrike">
              <a:latin typeface="Arial"/>
            </a:endParaRPr>
          </a:p>
          <a:p>
            <a:pPr lvl="1" marL="864000" indent="-324000">
              <a:spcBef>
                <a:spcPts val="1134"/>
              </a:spcBef>
              <a:buClr>
                <a:srgbClr val="000000"/>
              </a:buClr>
              <a:buSzPct val="75000"/>
              <a:buFont typeface="Symbol" charset="2"/>
              <a:buChar char=""/>
            </a:pPr>
            <a:r>
              <a:rPr b="0" lang="tr-TR" sz="2800" spc="-1" strike="noStrike">
                <a:latin typeface="Arial"/>
              </a:rPr>
              <a:t>İkinci Anahat Düzeyi</a:t>
            </a:r>
            <a:endParaRPr b="0" lang="tr-TR" sz="2800" spc="-1" strike="noStrike">
              <a:latin typeface="Arial"/>
            </a:endParaRPr>
          </a:p>
          <a:p>
            <a:pPr lvl="2" marL="1296000" indent="-288000">
              <a:spcBef>
                <a:spcPts val="850"/>
              </a:spcBef>
              <a:buClr>
                <a:srgbClr val="000000"/>
              </a:buClr>
              <a:buSzPct val="45000"/>
              <a:buFont typeface="Wingdings" charset="2"/>
              <a:buChar char=""/>
            </a:pPr>
            <a:r>
              <a:rPr b="0" lang="tr-TR" sz="2400" spc="-1" strike="noStrike">
                <a:latin typeface="Arial"/>
              </a:rPr>
              <a:t>Üçüncü Anahat Düzeyi</a:t>
            </a:r>
            <a:endParaRPr b="0" lang="tr-TR" sz="2400" spc="-1" strike="noStrike">
              <a:latin typeface="Arial"/>
            </a:endParaRPr>
          </a:p>
          <a:p>
            <a:pPr lvl="3" marL="1728000" indent="-216000">
              <a:spcBef>
                <a:spcPts val="567"/>
              </a:spcBef>
              <a:buClr>
                <a:srgbClr val="000000"/>
              </a:buClr>
              <a:buSzPct val="75000"/>
              <a:buFont typeface="Symbol" charset="2"/>
              <a:buChar char=""/>
            </a:pPr>
            <a:r>
              <a:rPr b="0" lang="tr-TR" sz="2000" spc="-1" strike="noStrike">
                <a:latin typeface="Arial"/>
              </a:rPr>
              <a:t>Dördüncü Anahat Düzeyi</a:t>
            </a:r>
            <a:endParaRPr b="0" lang="tr-TR" sz="2000" spc="-1" strike="noStrike">
              <a:latin typeface="Arial"/>
            </a:endParaRPr>
          </a:p>
          <a:p>
            <a:pPr lvl="4" marL="2160000" indent="-216000">
              <a:spcBef>
                <a:spcPts val="283"/>
              </a:spcBef>
              <a:buClr>
                <a:srgbClr val="000000"/>
              </a:buClr>
              <a:buSzPct val="45000"/>
              <a:buFont typeface="Wingdings" charset="2"/>
              <a:buChar char=""/>
            </a:pPr>
            <a:r>
              <a:rPr b="0" lang="tr-TR" sz="2000" spc="-1" strike="noStrike">
                <a:latin typeface="Arial"/>
              </a:rPr>
              <a:t>Beşinci Anahat Düzeyi</a:t>
            </a:r>
            <a:endParaRPr b="0" lang="tr-TR" sz="2000" spc="-1" strike="noStrike">
              <a:latin typeface="Arial"/>
            </a:endParaRPr>
          </a:p>
          <a:p>
            <a:pPr lvl="5" marL="2592000" indent="-216000">
              <a:spcBef>
                <a:spcPts val="283"/>
              </a:spcBef>
              <a:buClr>
                <a:srgbClr val="000000"/>
              </a:buClr>
              <a:buSzPct val="45000"/>
              <a:buFont typeface="Wingdings" charset="2"/>
              <a:buChar char=""/>
            </a:pPr>
            <a:r>
              <a:rPr b="0" lang="tr-TR" sz="2000" spc="-1" strike="noStrike">
                <a:latin typeface="Arial"/>
              </a:rPr>
              <a:t>Altıncı Anahat Düzeyi</a:t>
            </a:r>
            <a:endParaRPr b="0" lang="tr-TR" sz="2000" spc="-1" strike="noStrike">
              <a:latin typeface="Arial"/>
            </a:endParaRPr>
          </a:p>
          <a:p>
            <a:pPr lvl="6" marL="3024000" indent="-216000">
              <a:spcBef>
                <a:spcPts val="283"/>
              </a:spcBef>
              <a:buClr>
                <a:srgbClr val="000000"/>
              </a:buClr>
              <a:buSzPct val="45000"/>
              <a:buFont typeface="Wingdings" charset="2"/>
              <a:buChar char=""/>
            </a:pPr>
            <a:r>
              <a:rPr b="0" lang="tr-TR" sz="2000" spc="-1" strike="noStrike">
                <a:latin typeface="Arial"/>
              </a:rPr>
              <a:t>Yedinci Anahat Düzeyi</a:t>
            </a:r>
            <a:endParaRPr b="0" lang="tr-T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p:sldMaster>
</file>

<file path=ppt/slides/_rels/slide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5.xml"/><Relationship Id="rId5"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jpe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jpeg"/><Relationship Id="rId3"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image" Target="../media/image27.jpeg"/><Relationship Id="rId5"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image" Target="../media/image31.jpeg"/><Relationship Id="rId4"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image" Target="../media/image34.png"/><Relationship Id="rId4" Type="http://schemas.openxmlformats.org/officeDocument/2006/relationships/image" Target="../media/image35.jpeg"/><Relationship Id="rId5"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jpeg"/><Relationship Id="rId3"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jpeg"/><Relationship Id="rId3"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image" Target="../media/image44.png"/><Relationship Id="rId3" Type="http://schemas.openxmlformats.org/officeDocument/2006/relationships/image" Target="../media/image45.png"/><Relationship Id="rId4" Type="http://schemas.openxmlformats.org/officeDocument/2006/relationships/image" Target="../media/image46.jpeg"/><Relationship Id="rId5"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image" Target="../media/image48.jpeg"/><Relationship Id="rId3"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49.jpe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image" Target="../media/image51.jpeg"/><Relationship Id="rId3"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image" Target="../media/image53.png"/><Relationship Id="rId3" Type="http://schemas.openxmlformats.org/officeDocument/2006/relationships/image" Target="../media/image54.png"/><Relationship Id="rId4" Type="http://schemas.openxmlformats.org/officeDocument/2006/relationships/image" Target="../media/image55.jpeg"/><Relationship Id="rId5"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56.png"/><Relationship Id="rId2" Type="http://schemas.openxmlformats.org/officeDocument/2006/relationships/image" Target="../media/image57.png"/><Relationship Id="rId3" Type="http://schemas.openxmlformats.org/officeDocument/2006/relationships/image" Target="../media/image58.png"/><Relationship Id="rId4" Type="http://schemas.openxmlformats.org/officeDocument/2006/relationships/image" Target="../media/image59.jpeg"/><Relationship Id="rId5"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60.jpeg"/><Relationship Id="rId2"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61.jpeg"/><Relationship Id="rId2" Type="http://schemas.openxmlformats.org/officeDocument/2006/relationships/image" Target="../media/image62.jpe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63.jpeg"/><Relationship Id="rId2" Type="http://schemas.openxmlformats.org/officeDocument/2006/relationships/image" Target="../media/image64.jpeg"/><Relationship Id="rId3"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65.png"/><Relationship Id="rId2" Type="http://schemas.openxmlformats.org/officeDocument/2006/relationships/image" Target="../media/image66.png"/><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image" Target="../media/image69.jpeg"/><Relationship Id="rId6"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70.jpeg"/><Relationship Id="rId2"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jpeg"/><Relationship Id="rId3"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73.jpeg"/><Relationship Id="rId2"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image" Target="../media/image74.jpeg"/><Relationship Id="rId2"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image" Target="../media/image75.png"/><Relationship Id="rId2" Type="http://schemas.openxmlformats.org/officeDocument/2006/relationships/image" Target="../media/image76.png"/><Relationship Id="rId3" Type="http://schemas.openxmlformats.org/officeDocument/2006/relationships/image" Target="../media/image77.png"/><Relationship Id="rId4" Type="http://schemas.openxmlformats.org/officeDocument/2006/relationships/image" Target="../media/image78.jpeg"/><Relationship Id="rId5"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79.png"/><Relationship Id="rId2" Type="http://schemas.openxmlformats.org/officeDocument/2006/relationships/image" Target="../media/image80.jpeg"/><Relationship Id="rId3"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jpeg"/><Relationship Id="rId3" Type="http://schemas.openxmlformats.org/officeDocument/2006/relationships/image" Target="../media/image83.jpeg"/><Relationship Id="rId4"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image" Target="../media/image84.png"/><Relationship Id="rId2" Type="http://schemas.openxmlformats.org/officeDocument/2006/relationships/image" Target="../media/image85.png"/><Relationship Id="rId3" Type="http://schemas.openxmlformats.org/officeDocument/2006/relationships/image" Target="../media/image86.jpeg"/><Relationship Id="rId4"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image" Target="../media/image87.jpeg"/><Relationship Id="rId2"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image" Target="../media/image88.jpeg"/><Relationship Id="rId2"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image" Target="../media/image89.jpeg"/><Relationship Id="rId2"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image" Target="../media/image90.png"/><Relationship Id="rId2" Type="http://schemas.openxmlformats.org/officeDocument/2006/relationships/image" Target="../media/image91.jpeg"/><Relationship Id="rId3"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image" Target="../media/image92.jpeg"/><Relationship Id="rId2" Type="http://schemas.openxmlformats.org/officeDocument/2006/relationships/image" Target="../media/image93.jpeg"/><Relationship Id="rId3"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image" Target="../media/image94.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jpe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jpe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jpe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jpe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CustomShape 1"/>
          <p:cNvSpPr/>
          <p:nvPr/>
        </p:nvSpPr>
        <p:spPr>
          <a:xfrm>
            <a:off x="503640" y="4392720"/>
            <a:ext cx="8352360" cy="1583280"/>
          </a:xfrm>
          <a:custGeom>
            <a:avLst/>
            <a:gdLst/>
            <a:ahLst/>
            <a:rect l="0" t="0" r="r" b="b"/>
            <a:pathLst>
              <a:path w="23203" h="4400">
                <a:moveTo>
                  <a:pt x="0" y="0"/>
                </a:moveTo>
                <a:lnTo>
                  <a:pt x="23202" y="0"/>
                </a:lnTo>
                <a:moveTo>
                  <a:pt x="0" y="4399"/>
                </a:moveTo>
                <a:lnTo>
                  <a:pt x="23202" y="4399"/>
                </a:lnTo>
              </a:path>
            </a:pathLst>
          </a:custGeom>
          <a:ln>
            <a:noFill/>
          </a:ln>
        </p:spPr>
        <p:style>
          <a:lnRef idx="0"/>
          <a:fillRef idx="0"/>
          <a:effectRef idx="0"/>
          <a:fontRef idx="minor"/>
        </p:style>
        <p:txBody>
          <a:bodyPr wrap="none" lIns="90000" rIns="90000" tIns="45000" bIns="45000" anchorCtr="1">
            <a:prstTxWarp prst="textPlain"/>
            <a:noAutofit/>
          </a:bodyPr>
          <a:p>
            <a:pPr algn="ctr">
              <a:lnSpc>
                <a:spcPct val="100000"/>
              </a:lnSpc>
            </a:pPr>
            <a:r>
              <a:rPr b="1" lang="tr-TR" sz="1800" spc="-1" strike="noStrike">
                <a:solidFill>
                  <a:srgbClr val="0033cc"/>
                </a:solidFill>
                <a:latin typeface="Georgia"/>
                <a:ea typeface="DejaVu Sans"/>
              </a:rPr>
              <a:t>VİRÜS SALGINIYLA </a:t>
            </a:r>
            <a:endParaRPr b="0" lang="tr-TR" sz="1800" spc="-1" strike="noStrike">
              <a:latin typeface="Arial"/>
            </a:endParaRPr>
          </a:p>
          <a:p>
            <a:pPr algn="ctr">
              <a:lnSpc>
                <a:spcPct val="100000"/>
              </a:lnSpc>
            </a:pPr>
            <a:r>
              <a:rPr b="1" lang="tr-TR" sz="1800" spc="-1" strike="noStrike">
                <a:solidFill>
                  <a:srgbClr val="0033cc"/>
                </a:solidFill>
                <a:latin typeface="Georgia"/>
                <a:ea typeface="DejaVu Sans"/>
              </a:rPr>
              <a:t>MÜCADELE</a:t>
            </a:r>
            <a:endParaRPr b="0" lang="tr-TR" sz="1800" spc="-1" strike="noStrike">
              <a:latin typeface="Arial"/>
            </a:endParaRPr>
          </a:p>
        </p:txBody>
      </p:sp>
      <p:pic>
        <p:nvPicPr>
          <p:cNvPr id="87" name="Picture 2" descr=""/>
          <p:cNvPicPr/>
          <p:nvPr/>
        </p:nvPicPr>
        <p:blipFill>
          <a:blip r:embed="rId1"/>
          <a:stretch/>
        </p:blipFill>
        <p:spPr>
          <a:xfrm>
            <a:off x="3132000" y="1772640"/>
            <a:ext cx="2951640" cy="2663640"/>
          </a:xfrm>
          <a:prstGeom prst="rect">
            <a:avLst/>
          </a:prstGeom>
          <a:ln>
            <a:noFill/>
          </a:ln>
        </p:spPr>
      </p:pic>
      <p:pic>
        <p:nvPicPr>
          <p:cNvPr id="88" name="Picture 2" descr=""/>
          <p:cNvPicPr/>
          <p:nvPr/>
        </p:nvPicPr>
        <p:blipFill>
          <a:blip r:embed="rId2"/>
          <a:stretch/>
        </p:blipFill>
        <p:spPr>
          <a:xfrm>
            <a:off x="103320" y="5805360"/>
            <a:ext cx="867600" cy="863640"/>
          </a:xfrm>
          <a:prstGeom prst="rect">
            <a:avLst/>
          </a:prstGeom>
          <a:ln>
            <a:noFill/>
          </a:ln>
        </p:spPr>
      </p:pic>
      <p:pic>
        <p:nvPicPr>
          <p:cNvPr id="89" name="Picture 2" descr=""/>
          <p:cNvPicPr/>
          <p:nvPr/>
        </p:nvPicPr>
        <p:blipFill>
          <a:blip r:embed="rId3"/>
          <a:stretch/>
        </p:blipFill>
        <p:spPr>
          <a:xfrm>
            <a:off x="7812360" y="5746680"/>
            <a:ext cx="1149840" cy="1028160"/>
          </a:xfrm>
          <a:prstGeom prst="rect">
            <a:avLst/>
          </a:prstGeom>
          <a:ln>
            <a:noFill/>
          </a:ln>
        </p:spPr>
      </p:pic>
      <p:sp>
        <p:nvSpPr>
          <p:cNvPr id="90" name="TextShape 2"/>
          <p:cNvSpPr txBox="1"/>
          <p:nvPr/>
        </p:nvSpPr>
        <p:spPr>
          <a:xfrm>
            <a:off x="482760" y="655200"/>
            <a:ext cx="8229240" cy="1144800"/>
          </a:xfrm>
          <a:prstGeom prst="rect">
            <a:avLst/>
          </a:prstGeom>
          <a:noFill/>
          <a:ln>
            <a:noFill/>
          </a:ln>
        </p:spPr>
        <p:txBody>
          <a:bodyPr lIns="0" rIns="0" tIns="0" bIns="0" anchor="ctr">
            <a:prstTxWarp prst="textPlain"/>
            <a:spAutoFit/>
          </a:bodyPr>
          <a:p>
            <a:pPr algn="ctr"/>
            <a:r>
              <a:rPr b="0" lang="tr-TR" sz="4400" spc="-1" strike="noStrike">
                <a:solidFill>
                  <a:srgbClr val="3465a4"/>
                </a:solidFill>
                <a:latin typeface="Arial"/>
              </a:rPr>
              <a:t>MANİSA İL MÜFTÜLÜĞÜ</a:t>
            </a:r>
            <a:endParaRPr b="0" lang="tr-TR" sz="4400" spc="-1" strike="noStrike">
              <a:solidFill>
                <a:srgbClr val="3465a4"/>
              </a:solidFill>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withEffect" fill="hold" presetClass="entr" presetID="23" presetSubtype="16">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repl">
                                        <p:cTn id="7" dur="500" fill="hold"/>
                                        <p:tgtEl>
                                          <p:spTgt spid="86"/>
                                        </p:tgtEl>
                                        <p:attrNameLst>
                                          <p:attrName>ppt_w</p:attrName>
                                        </p:attrNameLst>
                                      </p:cBhvr>
                                      <p:tavLst>
                                        <p:tav tm="0">
                                          <p:val>
                                            <p:fltVal val="0"/>
                                          </p:val>
                                        </p:tav>
                                        <p:tav tm="100000">
                                          <p:val>
                                            <p:strVal val="#ppt_w"/>
                                          </p:val>
                                        </p:tav>
                                      </p:tavLst>
                                    </p:anim>
                                    <p:anim calcmode="lin" valueType="num">
                                      <p:cBhvr additive="repl">
                                        <p:cTn id="8" dur="500" fill="hold"/>
                                        <p:tgtEl>
                                          <p:spTgt spid="86"/>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CustomShape 1"/>
          <p:cNvSpPr/>
          <p:nvPr/>
        </p:nvSpPr>
        <p:spPr>
          <a:xfrm>
            <a:off x="899640" y="2999880"/>
            <a:ext cx="7920000" cy="1551960"/>
          </a:xfrm>
          <a:prstGeom prst="rect">
            <a:avLst/>
          </a:prstGeom>
          <a:noFill/>
          <a:ln>
            <a:noFill/>
          </a:ln>
        </p:spPr>
        <p:style>
          <a:lnRef idx="0"/>
          <a:fillRef idx="0"/>
          <a:effectRef idx="0"/>
          <a:fontRef idx="minor"/>
        </p:style>
        <p:txBody>
          <a:bodyPr lIns="90000" rIns="90000" tIns="45000" bIns="45000">
            <a:spAutoFit/>
          </a:bodyPr>
          <a:p>
            <a:pPr algn="r" rtl="1">
              <a:lnSpc>
                <a:spcPct val="100000"/>
              </a:lnSpc>
            </a:pPr>
            <a:r>
              <a:rPr b="0" lang="tr-TR" sz="3200" spc="-1" strike="noStrike">
                <a:solidFill>
                  <a:srgbClr val="000000"/>
                </a:solidFill>
                <a:latin typeface="Traditional Arabic"/>
                <a:ea typeface="DejaVu Sans"/>
              </a:rPr>
              <a:t>ق قال رسولُ اللهِ صلَّى اللهُ عليه وسلَّم :</a:t>
            </a:r>
            <a:endParaRPr b="0" lang="tr-TR" sz="3200" spc="-1" strike="noStrike">
              <a:latin typeface="Arial"/>
            </a:endParaRPr>
          </a:p>
          <a:p>
            <a:pPr algn="r" rtl="1">
              <a:lnSpc>
                <a:spcPct val="100000"/>
              </a:lnSpc>
            </a:pPr>
            <a:r>
              <a:rPr b="0" lang="tr-TR" sz="3200" spc="-1" strike="noStrike">
                <a:solidFill>
                  <a:srgbClr val="000000"/>
                </a:solidFill>
                <a:latin typeface="Traditional Arabic"/>
                <a:ea typeface="DejaVu Sans"/>
              </a:rPr>
              <a:t>مَا سُئِلَ اللَّهُ شَيْئًا أَحَبَّ إِلَيْهِ مِنْ أَنْ يُسْأَلَ الْعَافِيَةَ </a:t>
            </a:r>
            <a:endParaRPr b="0" lang="tr-TR" sz="3200" spc="-1" strike="noStrike">
              <a:latin typeface="Arial"/>
            </a:endParaRPr>
          </a:p>
        </p:txBody>
      </p:sp>
      <p:sp>
        <p:nvSpPr>
          <p:cNvPr id="123" name="CustomShape 2"/>
          <p:cNvSpPr/>
          <p:nvPr/>
        </p:nvSpPr>
        <p:spPr>
          <a:xfrm>
            <a:off x="899640" y="4437000"/>
            <a:ext cx="8136360" cy="1095840"/>
          </a:xfrm>
          <a:prstGeom prst="rect">
            <a:avLst/>
          </a:prstGeom>
          <a:noFill/>
          <a:ln>
            <a:noFill/>
          </a:ln>
        </p:spPr>
        <p:style>
          <a:lnRef idx="0"/>
          <a:fillRef idx="0"/>
          <a:effectRef idx="0"/>
          <a:fontRef idx="minor"/>
        </p:style>
        <p:txBody>
          <a:bodyPr lIns="90000" rIns="90000" tIns="45000" bIns="45000">
            <a:spAutoFit/>
          </a:bodyPr>
          <a:p>
            <a:pPr rtl="1">
              <a:lnSpc>
                <a:spcPct val="100000"/>
              </a:lnSpc>
            </a:pPr>
            <a:r>
              <a:rPr b="0" i="1" lang="tr-TR" sz="1800" spc="-1" strike="noStrike">
                <a:solidFill>
                  <a:srgbClr val="000000"/>
                </a:solidFill>
                <a:latin typeface="Calibri"/>
                <a:ea typeface="DejaVu Sans"/>
              </a:rPr>
              <a:t> </a:t>
            </a:r>
            <a:r>
              <a:rPr b="1" i="1" lang="tr-TR" sz="2400" spc="-1" strike="noStrike">
                <a:solidFill>
                  <a:srgbClr val="0070c0"/>
                </a:solidFill>
                <a:latin typeface="Calibri"/>
                <a:ea typeface="DejaVu Sans"/>
              </a:rPr>
              <a:t>"</a:t>
            </a:r>
            <a:r>
              <a:rPr b="1" i="1" lang="tr-TR" sz="2400" spc="-1" strike="noStrike">
                <a:solidFill>
                  <a:srgbClr val="0070c0"/>
                </a:solidFill>
                <a:latin typeface="Calibri"/>
                <a:ea typeface="DejaVu Sans"/>
              </a:rPr>
              <a:t>Allah"tan, afiyet istenmesinden daha çok hoşuna giden bir şey istenmemiştir.</a:t>
            </a:r>
            <a:r>
              <a:rPr b="1" i="1" lang="tr-TR" sz="2400" spc="-1" strike="noStrike">
                <a:solidFill>
                  <a:srgbClr val="000000"/>
                </a:solidFill>
                <a:latin typeface="Calibri"/>
                <a:ea typeface="DejaVu Sans"/>
              </a:rPr>
              <a:t>”  </a:t>
            </a:r>
            <a:r>
              <a:rPr b="0" i="1" lang="tr-TR" sz="1400" spc="-1" strike="noStrike">
                <a:solidFill>
                  <a:srgbClr val="000000"/>
                </a:solidFill>
                <a:latin typeface="Calibri"/>
                <a:ea typeface="DejaVu Sans"/>
              </a:rPr>
              <a:t>( </a:t>
            </a:r>
            <a:r>
              <a:rPr b="0" lang="tr-TR" sz="1400" spc="-1" strike="noStrike">
                <a:solidFill>
                  <a:srgbClr val="000000"/>
                </a:solidFill>
                <a:latin typeface="Calibri"/>
                <a:ea typeface="DejaVu Sans"/>
              </a:rPr>
              <a:t>Tirmizî, Deavât,84  )</a:t>
            </a:r>
            <a:endParaRPr b="0" lang="tr-TR" sz="1400" spc="-1" strike="noStrike">
              <a:latin typeface="Arial"/>
            </a:endParaRPr>
          </a:p>
          <a:p>
            <a:pPr rtl="1">
              <a:lnSpc>
                <a:spcPct val="100000"/>
              </a:lnSpc>
            </a:pPr>
            <a:r>
              <a:rPr b="0" lang="tr-TR" sz="1800" spc="-1" strike="noStrike">
                <a:solidFill>
                  <a:srgbClr val="000000"/>
                </a:solidFill>
                <a:latin typeface="Calibri"/>
                <a:ea typeface="DejaVu Sans"/>
              </a:rPr>
              <a:t> </a:t>
            </a:r>
            <a:endParaRPr b="0" lang="tr-TR" sz="1800" spc="-1" strike="noStrike">
              <a:latin typeface="Arial"/>
            </a:endParaRPr>
          </a:p>
        </p:txBody>
      </p:sp>
      <p:pic>
        <p:nvPicPr>
          <p:cNvPr id="124" name="Picture 2" descr=""/>
          <p:cNvPicPr/>
          <p:nvPr/>
        </p:nvPicPr>
        <p:blipFill>
          <a:blip r:embed="rId1"/>
          <a:stretch/>
        </p:blipFill>
        <p:spPr>
          <a:xfrm>
            <a:off x="707040" y="908640"/>
            <a:ext cx="7752600" cy="1647000"/>
          </a:xfrm>
          <a:prstGeom prst="rect">
            <a:avLst/>
          </a:prstGeom>
          <a:ln>
            <a:noFill/>
          </a:ln>
        </p:spPr>
      </p:pic>
      <p:sp>
        <p:nvSpPr>
          <p:cNvPr id="125" name="CustomShape 3"/>
          <p:cNvSpPr/>
          <p:nvPr/>
        </p:nvSpPr>
        <p:spPr>
          <a:xfrm>
            <a:off x="35640" y="908640"/>
            <a:ext cx="738000" cy="4871880"/>
          </a:xfrm>
          <a:prstGeom prst="rect">
            <a:avLst/>
          </a:prstGeom>
          <a:blipFill rotWithShape="0">
            <a:blip r:embed="rId2"/>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600" spc="-1" strike="noStrike">
                <a:solidFill>
                  <a:srgbClr val="e46c0a"/>
                </a:solidFill>
                <a:latin typeface="Calibri"/>
                <a:ea typeface="DejaVu Sans"/>
              </a:rPr>
              <a:t>1.BÖLÜM SAĞLIK NİMETİ</a:t>
            </a:r>
            <a:endParaRPr b="0" lang="tr-TR" sz="3600" spc="-1" strike="noStrike">
              <a:latin typeface="Arial"/>
            </a:endParaRPr>
          </a:p>
        </p:txBody>
      </p:sp>
    </p:spTree>
  </p:cSld>
  <mc:AlternateContent>
    <mc:Choice Requires="p14">
      <p:transition spd="slow" p14:dur="2000"/>
    </mc:Choice>
    <mc:Fallback>
      <p:transition spd="slow"/>
    </mc:Fallback>
  </mc:AlternateContent>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CustomShape 1"/>
          <p:cNvSpPr/>
          <p:nvPr/>
        </p:nvSpPr>
        <p:spPr>
          <a:xfrm>
            <a:off x="774000" y="2709000"/>
            <a:ext cx="8093520" cy="1552680"/>
          </a:xfrm>
          <a:prstGeom prst="rect">
            <a:avLst/>
          </a:prstGeom>
          <a:noFill/>
          <a:ln>
            <a:noFill/>
          </a:ln>
        </p:spPr>
        <p:style>
          <a:lnRef idx="0"/>
          <a:fillRef idx="0"/>
          <a:effectRef idx="0"/>
          <a:fontRef idx="minor"/>
        </p:style>
        <p:txBody>
          <a:bodyPr lIns="90000" rIns="90000" tIns="45000" bIns="45000">
            <a:spAutoFit/>
          </a:bodyPr>
          <a:p>
            <a:pPr rtl="1">
              <a:lnSpc>
                <a:spcPct val="100000"/>
              </a:lnSpc>
            </a:pPr>
            <a:r>
              <a:rPr b="0" lang="tr-TR" sz="2400" spc="-1" strike="noStrike">
                <a:solidFill>
                  <a:srgbClr val="000000"/>
                </a:solidFill>
                <a:latin typeface="Traditional Arabic"/>
                <a:ea typeface="DejaVu Sans"/>
              </a:rPr>
              <a:t>Sağlık konusu ile ilgili son olarak</a:t>
            </a:r>
            <a:r>
              <a:rPr b="0" lang="tr-TR" sz="2400" spc="-1" strike="noStrike">
                <a:solidFill>
                  <a:srgbClr val="000000"/>
                </a:solidFill>
                <a:latin typeface="Traditional Arabic"/>
                <a:ea typeface="DejaVu Sans"/>
              </a:rPr>
              <a:t> </a:t>
            </a:r>
            <a:endParaRPr b="0" lang="tr-TR" sz="2400" spc="-1" strike="noStrike">
              <a:latin typeface="Arial"/>
            </a:endParaRPr>
          </a:p>
          <a:p>
            <a:pPr rtl="1">
              <a:lnSpc>
                <a:spcPct val="100000"/>
              </a:lnSpc>
            </a:pPr>
            <a:r>
              <a:rPr b="0" lang="tr-TR" sz="2400" spc="-1" strike="noStrike">
                <a:solidFill>
                  <a:srgbClr val="000000"/>
                </a:solidFill>
                <a:latin typeface="Traditional Arabic"/>
                <a:ea typeface="DejaVu Sans"/>
              </a:rPr>
              <a:t>Cihan Padişahı Manisa ilimizde Şehzadelik yaparak yetişen Kanuni Sultan Süleyman Han’ın meşhur bir dizesini nakledelim</a:t>
            </a:r>
            <a:r>
              <a:rPr b="0" lang="tr-TR" sz="2400" spc="-1" strike="noStrike">
                <a:solidFill>
                  <a:srgbClr val="000000"/>
                </a:solidFill>
                <a:latin typeface="Traditional Arabic"/>
                <a:ea typeface="DejaVu Sans"/>
              </a:rPr>
              <a:t> </a:t>
            </a:r>
            <a:endParaRPr b="0" lang="tr-TR" sz="2400" spc="-1" strike="noStrike">
              <a:latin typeface="Arial"/>
            </a:endParaRPr>
          </a:p>
        </p:txBody>
      </p:sp>
      <p:sp>
        <p:nvSpPr>
          <p:cNvPr id="127" name="CustomShape 2"/>
          <p:cNvSpPr/>
          <p:nvPr/>
        </p:nvSpPr>
        <p:spPr>
          <a:xfrm>
            <a:off x="905040" y="5445360"/>
            <a:ext cx="8238240" cy="730080"/>
          </a:xfrm>
          <a:prstGeom prst="rect">
            <a:avLst/>
          </a:prstGeom>
          <a:noFill/>
          <a:ln>
            <a:noFill/>
          </a:ln>
        </p:spPr>
        <p:style>
          <a:lnRef idx="0"/>
          <a:fillRef idx="0"/>
          <a:effectRef idx="0"/>
          <a:fontRef idx="minor"/>
        </p:style>
        <p:txBody>
          <a:bodyPr lIns="90000" rIns="90000" tIns="45000" bIns="45000">
            <a:spAutoFit/>
          </a:bodyPr>
          <a:p>
            <a:pPr rtl="1">
              <a:lnSpc>
                <a:spcPct val="100000"/>
              </a:lnSpc>
            </a:pPr>
            <a:r>
              <a:rPr b="1" i="1" lang="tr-TR" sz="2400" spc="-1" strike="noStrike">
                <a:solidFill>
                  <a:srgbClr val="808080"/>
                </a:solidFill>
                <a:latin typeface="Calibri"/>
                <a:ea typeface="DejaVu Sans"/>
              </a:rPr>
              <a:t>diyerek sağlığın önemini bir başka şekilde vurgulamıştır</a:t>
            </a:r>
            <a:r>
              <a:rPr b="1" i="1" lang="tr-TR" sz="2400" spc="-1" strike="noStrike">
                <a:solidFill>
                  <a:srgbClr val="808080"/>
                </a:solidFill>
                <a:latin typeface="Calibri"/>
                <a:ea typeface="DejaVu Sans"/>
              </a:rPr>
              <a:t>. </a:t>
            </a:r>
            <a:endParaRPr b="0" lang="tr-TR" sz="2400" spc="-1" strike="noStrike">
              <a:latin typeface="Arial"/>
            </a:endParaRPr>
          </a:p>
          <a:p>
            <a:pPr rtl="1">
              <a:lnSpc>
                <a:spcPct val="100000"/>
              </a:lnSpc>
            </a:pPr>
            <a:r>
              <a:rPr b="0" lang="tr-TR" sz="1800" spc="-1" strike="noStrike">
                <a:solidFill>
                  <a:srgbClr val="000000"/>
                </a:solidFill>
                <a:latin typeface="Calibri"/>
                <a:ea typeface="DejaVu Sans"/>
              </a:rPr>
              <a:t> </a:t>
            </a:r>
            <a:endParaRPr b="0" lang="tr-TR" sz="1800" spc="-1" strike="noStrike">
              <a:latin typeface="Arial"/>
            </a:endParaRPr>
          </a:p>
        </p:txBody>
      </p:sp>
      <p:pic>
        <p:nvPicPr>
          <p:cNvPr id="128" name="Picture 2" descr=""/>
          <p:cNvPicPr/>
          <p:nvPr/>
        </p:nvPicPr>
        <p:blipFill>
          <a:blip r:embed="rId1"/>
          <a:stretch/>
        </p:blipFill>
        <p:spPr>
          <a:xfrm>
            <a:off x="707040" y="908640"/>
            <a:ext cx="7752600" cy="1647000"/>
          </a:xfrm>
          <a:prstGeom prst="rect">
            <a:avLst/>
          </a:prstGeom>
          <a:ln>
            <a:noFill/>
          </a:ln>
        </p:spPr>
      </p:pic>
      <p:sp>
        <p:nvSpPr>
          <p:cNvPr id="129" name="CustomShape 3"/>
          <p:cNvSpPr/>
          <p:nvPr/>
        </p:nvSpPr>
        <p:spPr>
          <a:xfrm>
            <a:off x="774000" y="3909240"/>
            <a:ext cx="8261640" cy="2283480"/>
          </a:xfrm>
          <a:prstGeom prst="rect">
            <a:avLst/>
          </a:prstGeom>
          <a:noFill/>
          <a:ln>
            <a:noFill/>
          </a:ln>
        </p:spPr>
        <p:style>
          <a:lnRef idx="0"/>
          <a:fillRef idx="0"/>
          <a:effectRef idx="0"/>
          <a:fontRef idx="minor"/>
        </p:style>
        <p:txBody>
          <a:bodyPr lIns="90000" rIns="90000" tIns="45000" bIns="45000">
            <a:spAutoFit/>
          </a:bodyPr>
          <a:p>
            <a:pPr rtl="1">
              <a:lnSpc>
                <a:spcPct val="100000"/>
              </a:lnSpc>
            </a:pPr>
            <a:r>
              <a:rPr b="1" i="1" lang="tr-TR" sz="3200" spc="-1" strike="noStrike">
                <a:solidFill>
                  <a:srgbClr val="ff9900"/>
                </a:solidFill>
                <a:latin typeface="Calibri"/>
                <a:ea typeface="DejaVu Sans"/>
              </a:rPr>
              <a:t>"</a:t>
            </a:r>
            <a:r>
              <a:rPr b="1" i="1" lang="tr-TR" sz="3200" spc="-1" strike="noStrike">
                <a:solidFill>
                  <a:srgbClr val="ff9900"/>
                </a:solidFill>
                <a:latin typeface="Calibri"/>
                <a:ea typeface="DejaVu Sans"/>
              </a:rPr>
              <a:t>Halk içinde muteber bir nesne yok devlet gibi</a:t>
            </a:r>
            <a:endParaRPr b="0" lang="tr-TR" sz="3200" spc="-1" strike="noStrike">
              <a:latin typeface="Arial"/>
            </a:endParaRPr>
          </a:p>
          <a:p>
            <a:pPr rtl="1">
              <a:lnSpc>
                <a:spcPct val="100000"/>
              </a:lnSpc>
            </a:pPr>
            <a:r>
              <a:rPr b="1" i="1" lang="tr-TR" sz="3200" spc="-1" strike="noStrike">
                <a:solidFill>
                  <a:srgbClr val="ff9900"/>
                </a:solidFill>
                <a:latin typeface="Calibri"/>
                <a:ea typeface="DejaVu Sans"/>
              </a:rPr>
              <a:t>   </a:t>
            </a:r>
            <a:r>
              <a:rPr b="1" i="1" lang="tr-TR" sz="3200" spc="-1" strike="noStrike">
                <a:solidFill>
                  <a:srgbClr val="ff9900"/>
                </a:solidFill>
                <a:latin typeface="Calibri"/>
                <a:ea typeface="DejaVu Sans"/>
              </a:rPr>
              <a:t>Olmaya Devlet Cihanda bir nefes Sıhhat gibi</a:t>
            </a:r>
            <a:r>
              <a:rPr b="1" i="1" lang="tr-TR" sz="3200" spc="-1" strike="noStrike">
                <a:solidFill>
                  <a:srgbClr val="ff9900"/>
                </a:solidFill>
                <a:latin typeface="Calibri"/>
                <a:ea typeface="DejaVu Sans"/>
              </a:rPr>
              <a:t>” </a:t>
            </a:r>
            <a:endParaRPr b="0" lang="tr-TR" sz="3200" spc="-1" strike="noStrike">
              <a:latin typeface="Arial"/>
            </a:endParaRPr>
          </a:p>
          <a:p>
            <a:pPr rtl="1">
              <a:lnSpc>
                <a:spcPct val="100000"/>
              </a:lnSpc>
            </a:pPr>
            <a:r>
              <a:rPr b="1" i="1" lang="tr-TR" sz="2400" spc="-1" strike="noStrike">
                <a:solidFill>
                  <a:srgbClr val="e46c0a"/>
                </a:solidFill>
                <a:latin typeface="Calibri"/>
                <a:ea typeface="DejaVu Sans"/>
              </a:rPr>
              <a:t>                                                                       </a:t>
            </a:r>
            <a:r>
              <a:rPr b="0" i="1" lang="tr-TR" sz="2400" spc="-1" strike="noStrike">
                <a:solidFill>
                  <a:srgbClr val="000000"/>
                </a:solidFill>
                <a:latin typeface="Calibri"/>
                <a:ea typeface="DejaVu Sans"/>
              </a:rPr>
              <a:t>(</a:t>
            </a:r>
            <a:r>
              <a:rPr b="0" lang="tr-TR" sz="2400" spc="-1" strike="noStrike">
                <a:solidFill>
                  <a:srgbClr val="000000"/>
                </a:solidFill>
                <a:latin typeface="Calibri"/>
                <a:ea typeface="DejaVu Sans"/>
              </a:rPr>
              <a:t>Kanuni Sultan Süleyman</a:t>
            </a:r>
            <a:r>
              <a:rPr b="0" lang="tr-TR" sz="2400" spc="-1" strike="noStrike">
                <a:solidFill>
                  <a:srgbClr val="000000"/>
                </a:solidFill>
                <a:latin typeface="Calibri"/>
                <a:ea typeface="DejaVu Sans"/>
              </a:rPr>
              <a:t>)</a:t>
            </a:r>
            <a:endParaRPr b="0" lang="tr-TR" sz="2400" spc="-1" strike="noStrike">
              <a:latin typeface="Arial"/>
            </a:endParaRPr>
          </a:p>
        </p:txBody>
      </p:sp>
      <p:sp>
        <p:nvSpPr>
          <p:cNvPr id="130" name="CustomShape 4"/>
          <p:cNvSpPr/>
          <p:nvPr/>
        </p:nvSpPr>
        <p:spPr>
          <a:xfrm>
            <a:off x="35640" y="908640"/>
            <a:ext cx="738000" cy="4871880"/>
          </a:xfrm>
          <a:prstGeom prst="rect">
            <a:avLst/>
          </a:prstGeom>
          <a:blipFill rotWithShape="0">
            <a:blip r:embed="rId2"/>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600" spc="-1" strike="noStrike">
                <a:solidFill>
                  <a:srgbClr val="e46c0a"/>
                </a:solidFill>
                <a:latin typeface="Calibri"/>
                <a:ea typeface="DejaVu Sans"/>
              </a:rPr>
              <a:t>1.BÖLÜM SAĞLIK NİMETİ</a:t>
            </a:r>
            <a:endParaRPr b="0" lang="tr-TR" sz="3600" spc="-1" strike="noStrike">
              <a:latin typeface="Arial"/>
            </a:endParaRPr>
          </a:p>
        </p:txBody>
      </p:sp>
    </p:spTree>
  </p:cSld>
  <mc:AlternateContent>
    <mc:Choice Requires="p14">
      <p:transition spd="slow" p14:dur="2000"/>
    </mc:Choice>
    <mc:Fallback>
      <p:transition spd="slow"/>
    </mc:Fallback>
  </mc:AlternateContent>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CustomShape 1"/>
          <p:cNvSpPr/>
          <p:nvPr/>
        </p:nvSpPr>
        <p:spPr>
          <a:xfrm>
            <a:off x="774000" y="980640"/>
            <a:ext cx="8261640" cy="22849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tr-TR" sz="3600" spc="46" strike="noStrike">
                <a:solidFill>
                  <a:srgbClr val="e0322d"/>
                </a:solidFill>
                <a:latin typeface="Dotum"/>
                <a:ea typeface="Dotum"/>
              </a:rPr>
              <a:t>BEDENLERİMİZ ALLAH’IN BİZE EMANETİDİR. </a:t>
            </a:r>
            <a:r>
              <a:rPr b="1" lang="tr-TR" sz="3600" spc="46" strike="noStrike">
                <a:solidFill>
                  <a:srgbClr val="77933c"/>
                </a:solidFill>
                <a:latin typeface="Dotum"/>
                <a:ea typeface="Dotum"/>
              </a:rPr>
              <a:t>BU EMANETİ KORUMAK KULLUK GÖREVİMİZDİR.</a:t>
            </a:r>
            <a:r>
              <a:rPr b="1" lang="tr-TR" sz="3600" spc="46" strike="noStrike">
                <a:solidFill>
                  <a:srgbClr val="e0322d"/>
                </a:solidFill>
                <a:latin typeface="Dotum"/>
                <a:ea typeface="Dotum"/>
              </a:rPr>
              <a:t> </a:t>
            </a:r>
            <a:endParaRPr b="0" lang="tr-TR" sz="3600" spc="-1" strike="noStrike">
              <a:latin typeface="Arial"/>
            </a:endParaRPr>
          </a:p>
        </p:txBody>
      </p:sp>
      <p:sp>
        <p:nvSpPr>
          <p:cNvPr id="132" name="CustomShape 2"/>
          <p:cNvSpPr/>
          <p:nvPr/>
        </p:nvSpPr>
        <p:spPr>
          <a:xfrm>
            <a:off x="763920" y="2764440"/>
            <a:ext cx="8350200" cy="33206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tr-TR" sz="3600" spc="46" strike="noStrike">
                <a:solidFill>
                  <a:srgbClr val="0070c0"/>
                </a:solidFill>
                <a:latin typeface="Arial"/>
                <a:ea typeface="Dotum"/>
              </a:rPr>
              <a:t>BU EMANETİN HESABI </a:t>
            </a:r>
            <a:endParaRPr b="0" lang="tr-TR" sz="3600" spc="-1" strike="noStrike">
              <a:latin typeface="Arial"/>
            </a:endParaRPr>
          </a:p>
          <a:p>
            <a:pPr algn="ctr">
              <a:lnSpc>
                <a:spcPct val="100000"/>
              </a:lnSpc>
            </a:pPr>
            <a:r>
              <a:rPr b="1" lang="tr-TR" sz="3600" spc="46" strike="noStrike">
                <a:solidFill>
                  <a:srgbClr val="0070c0"/>
                </a:solidFill>
                <a:latin typeface="Arial"/>
                <a:ea typeface="Dotum"/>
              </a:rPr>
              <a:t>MAHŞERDE SORULACAKTIR.</a:t>
            </a:r>
            <a:endParaRPr b="0" lang="tr-TR" sz="3600" spc="-1" strike="noStrike">
              <a:latin typeface="Arial"/>
            </a:endParaRPr>
          </a:p>
          <a:p>
            <a:pPr algn="ctr">
              <a:lnSpc>
                <a:spcPct val="100000"/>
              </a:lnSpc>
            </a:pPr>
            <a:r>
              <a:rPr b="1" lang="tr-TR" sz="2800" spc="46" strike="noStrike">
                <a:solidFill>
                  <a:srgbClr val="ff0000"/>
                </a:solidFill>
                <a:latin typeface="Arial Black"/>
                <a:ea typeface="Dotum"/>
              </a:rPr>
              <a:t>TEMİZLİK VE SAĞLIK KURALLARINA UYMAK, BEDENLERİMİZİN BİZE EMANET OLARAK, VERİLMESİNİN GEREĞİ OLARAK DİKKAT EDECEĞİMİZ </a:t>
            </a:r>
            <a:endParaRPr b="0" lang="tr-TR" sz="2800" spc="-1" strike="noStrike">
              <a:latin typeface="Arial"/>
            </a:endParaRPr>
          </a:p>
          <a:p>
            <a:pPr algn="ctr">
              <a:lnSpc>
                <a:spcPct val="100000"/>
              </a:lnSpc>
            </a:pPr>
            <a:r>
              <a:rPr b="1" lang="tr-TR" sz="2800" spc="46" strike="noStrike">
                <a:solidFill>
                  <a:srgbClr val="339933"/>
                </a:solidFill>
                <a:latin typeface="Arial Black"/>
                <a:ea typeface="Dotum"/>
              </a:rPr>
              <a:t>EN ÖNEMLİ KULLUK GÖREVİMİZDİR.</a:t>
            </a:r>
            <a:endParaRPr b="0" lang="tr-TR" sz="2800" spc="-1" strike="noStrike">
              <a:latin typeface="Arial"/>
            </a:endParaRPr>
          </a:p>
        </p:txBody>
      </p:sp>
      <p:sp>
        <p:nvSpPr>
          <p:cNvPr id="133" name="CustomShape 3"/>
          <p:cNvSpPr/>
          <p:nvPr/>
        </p:nvSpPr>
        <p:spPr>
          <a:xfrm>
            <a:off x="35640" y="908640"/>
            <a:ext cx="738000" cy="4871880"/>
          </a:xfrm>
          <a:prstGeom prst="rect">
            <a:avLst/>
          </a:prstGeom>
          <a:blipFill rotWithShape="0">
            <a:blip r:embed="rId1"/>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600" spc="-1" strike="noStrike">
                <a:solidFill>
                  <a:srgbClr val="e46c0a"/>
                </a:solidFill>
                <a:latin typeface="Calibri"/>
                <a:ea typeface="DejaVu Sans"/>
              </a:rPr>
              <a:t>1.BÖLÜM SAĞLIK NİMETİ</a:t>
            </a:r>
            <a:endParaRPr b="0" lang="tr-TR" sz="3600" spc="-1" strike="noStrike">
              <a:latin typeface="Arial"/>
            </a:endParaRPr>
          </a:p>
        </p:txBody>
      </p:sp>
    </p:spTree>
  </p:cSld>
  <mc:AlternateContent>
    <mc:Choice Requires="p14">
      <p:transition spd="slow" p14:dur="2000"/>
    </mc:Choice>
    <mc:Fallback>
      <p:transition spd="slow"/>
    </mc:Fallback>
  </mc:AlternateContent>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4" name="Picture 3" descr=""/>
          <p:cNvPicPr/>
          <p:nvPr/>
        </p:nvPicPr>
        <p:blipFill>
          <a:blip r:embed="rId1"/>
          <a:stretch/>
        </p:blipFill>
        <p:spPr>
          <a:xfrm>
            <a:off x="971640" y="1124640"/>
            <a:ext cx="7774560" cy="876600"/>
          </a:xfrm>
          <a:prstGeom prst="rect">
            <a:avLst/>
          </a:prstGeom>
          <a:ln>
            <a:noFill/>
          </a:ln>
        </p:spPr>
      </p:pic>
      <p:pic>
        <p:nvPicPr>
          <p:cNvPr id="135" name="Picture 4" descr=""/>
          <p:cNvPicPr/>
          <p:nvPr/>
        </p:nvPicPr>
        <p:blipFill>
          <a:blip r:embed="rId2"/>
          <a:stretch/>
        </p:blipFill>
        <p:spPr>
          <a:xfrm>
            <a:off x="1547640" y="2148120"/>
            <a:ext cx="6323760" cy="990000"/>
          </a:xfrm>
          <a:prstGeom prst="rect">
            <a:avLst/>
          </a:prstGeom>
          <a:ln>
            <a:noFill/>
          </a:ln>
        </p:spPr>
      </p:pic>
      <p:pic>
        <p:nvPicPr>
          <p:cNvPr id="136" name="Picture 6" descr=""/>
          <p:cNvPicPr/>
          <p:nvPr/>
        </p:nvPicPr>
        <p:blipFill>
          <a:blip r:embed="rId3"/>
          <a:stretch/>
        </p:blipFill>
        <p:spPr>
          <a:xfrm>
            <a:off x="3420000" y="3285000"/>
            <a:ext cx="2303640" cy="2303640"/>
          </a:xfrm>
          <a:prstGeom prst="rect">
            <a:avLst/>
          </a:prstGeom>
          <a:ln>
            <a:noFill/>
          </a:ln>
        </p:spPr>
      </p:pic>
      <p:sp>
        <p:nvSpPr>
          <p:cNvPr id="137" name="CustomShape 1"/>
          <p:cNvSpPr/>
          <p:nvPr/>
        </p:nvSpPr>
        <p:spPr>
          <a:xfrm>
            <a:off x="35640" y="908640"/>
            <a:ext cx="676440" cy="5040000"/>
          </a:xfrm>
          <a:prstGeom prst="rect">
            <a:avLst/>
          </a:prstGeom>
          <a:blipFill rotWithShape="0">
            <a:blip r:embed="rId4"/>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200" spc="-1" strike="noStrike">
                <a:solidFill>
                  <a:srgbClr val="e46c0a"/>
                </a:solidFill>
                <a:latin typeface="Calibri"/>
                <a:ea typeface="DejaVu Sans"/>
              </a:rPr>
              <a:t>2.BÖLÜM MADDİ TEDBİRLER</a:t>
            </a:r>
            <a:endParaRPr b="0" lang="tr-TR" sz="3200" spc="-1" strike="noStrike">
              <a:latin typeface="Arial"/>
            </a:endParaRPr>
          </a:p>
        </p:txBody>
      </p:sp>
    </p:spTree>
  </p:cSld>
  <mc:AlternateContent>
    <mc:Choice Requires="p14">
      <p:transition spd="slow" p14:dur="2000"/>
    </mc:Choice>
    <mc:Fallback>
      <p:transition spd="slow"/>
    </mc:Fallback>
  </mc:AlternateContent>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CustomShape 1"/>
          <p:cNvSpPr/>
          <p:nvPr/>
        </p:nvSpPr>
        <p:spPr>
          <a:xfrm>
            <a:off x="576000" y="980640"/>
            <a:ext cx="8099640" cy="25592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tr-TR" sz="5400" spc="46" strike="noStrike">
                <a:solidFill>
                  <a:srgbClr val="e0322d"/>
                </a:solidFill>
                <a:latin typeface="Dotum"/>
                <a:ea typeface="Dotum"/>
              </a:rPr>
              <a:t>KORONAVİRÜS SALGININDAN KORUNMAK İÇİN</a:t>
            </a:r>
            <a:endParaRPr b="0" lang="tr-TR" sz="5400" spc="-1" strike="noStrike">
              <a:latin typeface="Arial"/>
            </a:endParaRPr>
          </a:p>
        </p:txBody>
      </p:sp>
      <p:sp>
        <p:nvSpPr>
          <p:cNvPr id="139" name="CustomShape 2"/>
          <p:cNvSpPr/>
          <p:nvPr/>
        </p:nvSpPr>
        <p:spPr>
          <a:xfrm>
            <a:off x="827640" y="3501000"/>
            <a:ext cx="8136360" cy="21013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tr-TR" sz="6600" spc="296" strike="noStrike">
                <a:solidFill>
                  <a:srgbClr val="6298ed"/>
                </a:solidFill>
                <a:latin typeface="Georgia"/>
                <a:ea typeface="DejaVu Sans"/>
              </a:rPr>
              <a:t>NELER YAPMALIYIZ ?</a:t>
            </a:r>
            <a:endParaRPr b="0" lang="tr-TR" sz="6600" spc="-1" strike="noStrike">
              <a:latin typeface="Arial"/>
            </a:endParaRPr>
          </a:p>
        </p:txBody>
      </p:sp>
      <p:sp>
        <p:nvSpPr>
          <p:cNvPr id="140" name="CustomShape 3"/>
          <p:cNvSpPr/>
          <p:nvPr/>
        </p:nvSpPr>
        <p:spPr>
          <a:xfrm>
            <a:off x="35640" y="908640"/>
            <a:ext cx="676440" cy="5040000"/>
          </a:xfrm>
          <a:prstGeom prst="rect">
            <a:avLst/>
          </a:prstGeom>
          <a:blipFill rotWithShape="0">
            <a:blip r:embed="rId1"/>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200" spc="-1" strike="noStrike">
                <a:solidFill>
                  <a:srgbClr val="e46c0a"/>
                </a:solidFill>
                <a:latin typeface="Calibri"/>
                <a:ea typeface="DejaVu Sans"/>
              </a:rPr>
              <a:t>2.BÖLÜM MADDİ TEDBİRLER</a:t>
            </a:r>
            <a:endParaRPr b="0" lang="tr-TR" sz="3200" spc="-1" strike="noStrike">
              <a:latin typeface="Arial"/>
            </a:endParaRPr>
          </a:p>
        </p:txBody>
      </p:sp>
    </p:spTree>
  </p:cSld>
  <mc:AlternateContent>
    <mc:Choice Requires="p14">
      <p:transition spd="slow" p14:dur="2000"/>
    </mc:Choice>
    <mc:Fallback>
      <p:transition spd="slow"/>
    </mc:Fallback>
  </mc:AlternateContent>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1" name="Picture 5" descr=""/>
          <p:cNvPicPr/>
          <p:nvPr/>
        </p:nvPicPr>
        <p:blipFill>
          <a:blip r:embed="rId1"/>
          <a:stretch/>
        </p:blipFill>
        <p:spPr>
          <a:xfrm>
            <a:off x="1054800" y="1809720"/>
            <a:ext cx="7723440" cy="2637720"/>
          </a:xfrm>
          <a:prstGeom prst="rect">
            <a:avLst/>
          </a:prstGeom>
          <a:ln>
            <a:noFill/>
          </a:ln>
        </p:spPr>
      </p:pic>
      <p:pic>
        <p:nvPicPr>
          <p:cNvPr id="142" name="Picture 6" descr=""/>
          <p:cNvPicPr/>
          <p:nvPr/>
        </p:nvPicPr>
        <p:blipFill>
          <a:blip r:embed="rId2"/>
          <a:stretch/>
        </p:blipFill>
        <p:spPr>
          <a:xfrm>
            <a:off x="899640" y="4446360"/>
            <a:ext cx="7200000" cy="2409120"/>
          </a:xfrm>
          <a:prstGeom prst="rect">
            <a:avLst/>
          </a:prstGeom>
          <a:ln>
            <a:noFill/>
          </a:ln>
        </p:spPr>
      </p:pic>
      <p:sp>
        <p:nvSpPr>
          <p:cNvPr id="143" name="CustomShape 1"/>
          <p:cNvSpPr/>
          <p:nvPr/>
        </p:nvSpPr>
        <p:spPr>
          <a:xfrm>
            <a:off x="35640" y="908640"/>
            <a:ext cx="676440" cy="5040000"/>
          </a:xfrm>
          <a:prstGeom prst="rect">
            <a:avLst/>
          </a:prstGeom>
          <a:blipFill rotWithShape="0">
            <a:blip r:embed="rId3"/>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200" spc="-1" strike="noStrike">
                <a:solidFill>
                  <a:srgbClr val="e46c0a"/>
                </a:solidFill>
                <a:latin typeface="Calibri"/>
                <a:ea typeface="DejaVu Sans"/>
              </a:rPr>
              <a:t>2.BÖLÜM MADDİ TEDBİRLER</a:t>
            </a:r>
            <a:endParaRPr b="0" lang="tr-TR" sz="3200" spc="-1" strike="noStrike">
              <a:latin typeface="Arial"/>
            </a:endParaRPr>
          </a:p>
        </p:txBody>
      </p:sp>
      <p:sp>
        <p:nvSpPr>
          <p:cNvPr id="144" name="CustomShape 2"/>
          <p:cNvSpPr/>
          <p:nvPr/>
        </p:nvSpPr>
        <p:spPr>
          <a:xfrm>
            <a:off x="1014120" y="1052640"/>
            <a:ext cx="7877880" cy="9432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tr-TR" sz="2800" spc="-1" strike="noStrike">
                <a:solidFill>
                  <a:srgbClr val="000000"/>
                </a:solidFill>
                <a:latin typeface="Calibri"/>
                <a:ea typeface="DejaVu Sans"/>
              </a:rPr>
              <a:t>Öncelikle üç ana tedbiri önce beraber hatırlayalım, </a:t>
            </a:r>
            <a:endParaRPr b="0" lang="tr-TR" sz="2800" spc="-1" strike="noStrike">
              <a:latin typeface="Arial"/>
            </a:endParaRPr>
          </a:p>
          <a:p>
            <a:pPr>
              <a:lnSpc>
                <a:spcPct val="100000"/>
              </a:lnSpc>
            </a:pPr>
            <a:r>
              <a:rPr b="0" lang="tr-TR" sz="2800" spc="-1" strike="noStrike">
                <a:solidFill>
                  <a:srgbClr val="000000"/>
                </a:solidFill>
                <a:latin typeface="Calibri"/>
                <a:ea typeface="DejaVu Sans"/>
              </a:rPr>
              <a:t>sonra da ayrı ayrı ele alalım</a:t>
            </a:r>
            <a:endParaRPr b="0" lang="tr-TR" sz="2800" spc="-1" strike="noStrike">
              <a:latin typeface="Arial"/>
            </a:endParaRPr>
          </a:p>
        </p:txBody>
      </p:sp>
    </p:spTree>
  </p:cSld>
  <mc:AlternateContent>
    <mc:Choice Requires="p14">
      <p:transition spd="slow" p14:dur="2000"/>
    </mc:Choice>
    <mc:Fallback>
      <p:transition spd="slow"/>
    </mc:Fallback>
  </mc:AlternateContent>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5" name="Picture 2" descr=""/>
          <p:cNvPicPr/>
          <p:nvPr/>
        </p:nvPicPr>
        <p:blipFill>
          <a:blip r:embed="rId1"/>
          <a:stretch/>
        </p:blipFill>
        <p:spPr>
          <a:xfrm>
            <a:off x="6084000" y="861840"/>
            <a:ext cx="2519640" cy="2566440"/>
          </a:xfrm>
          <a:prstGeom prst="rect">
            <a:avLst/>
          </a:prstGeom>
          <a:ln>
            <a:noFill/>
          </a:ln>
        </p:spPr>
      </p:pic>
      <p:pic>
        <p:nvPicPr>
          <p:cNvPr id="146" name="Picture 5" descr=""/>
          <p:cNvPicPr/>
          <p:nvPr/>
        </p:nvPicPr>
        <p:blipFill>
          <a:blip r:embed="rId2"/>
          <a:stretch/>
        </p:blipFill>
        <p:spPr>
          <a:xfrm>
            <a:off x="712440" y="1124640"/>
            <a:ext cx="2293200" cy="2303640"/>
          </a:xfrm>
          <a:prstGeom prst="rect">
            <a:avLst/>
          </a:prstGeom>
          <a:ln>
            <a:noFill/>
          </a:ln>
        </p:spPr>
      </p:pic>
      <p:pic>
        <p:nvPicPr>
          <p:cNvPr id="147" name="Picture 2" descr=""/>
          <p:cNvPicPr/>
          <p:nvPr/>
        </p:nvPicPr>
        <p:blipFill>
          <a:blip r:embed="rId3"/>
          <a:stretch/>
        </p:blipFill>
        <p:spPr>
          <a:xfrm>
            <a:off x="712440" y="3645000"/>
            <a:ext cx="8340120" cy="1294560"/>
          </a:xfrm>
          <a:prstGeom prst="rect">
            <a:avLst/>
          </a:prstGeom>
          <a:ln>
            <a:noFill/>
          </a:ln>
        </p:spPr>
      </p:pic>
      <p:sp>
        <p:nvSpPr>
          <p:cNvPr id="148" name="CustomShape 1"/>
          <p:cNvSpPr/>
          <p:nvPr/>
        </p:nvSpPr>
        <p:spPr>
          <a:xfrm>
            <a:off x="35640" y="908640"/>
            <a:ext cx="676440" cy="5040000"/>
          </a:xfrm>
          <a:prstGeom prst="rect">
            <a:avLst/>
          </a:prstGeom>
          <a:blipFill rotWithShape="0">
            <a:blip r:embed="rId4"/>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200" spc="-1" strike="noStrike">
                <a:solidFill>
                  <a:srgbClr val="e46c0a"/>
                </a:solidFill>
                <a:latin typeface="Calibri"/>
                <a:ea typeface="DejaVu Sans"/>
              </a:rPr>
              <a:t>2.BÖLÜM MADDİ TEDBİRLER</a:t>
            </a:r>
            <a:endParaRPr b="0" lang="tr-TR" sz="3200" spc="-1" strike="noStrike">
              <a:latin typeface="Arial"/>
            </a:endParaRPr>
          </a:p>
        </p:txBody>
      </p:sp>
    </p:spTree>
  </p:cSld>
  <mc:AlternateContent>
    <mc:Choice Requires="p14">
      <p:transition spd="slow" p14:dur="2000"/>
    </mc:Choice>
    <mc:Fallback>
      <p:transition spd="slow"/>
    </mc:Fallback>
  </mc:AlternateContent>
  <p:timing>
    <p:tnLst>
      <p:par>
        <p:cTn id="37" dur="indefinite" restart="never" nodeType="tmRoot">
          <p:childTnLst>
            <p:seq>
              <p:cTn id="38"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9" name="Picture 2" descr=""/>
          <p:cNvPicPr/>
          <p:nvPr/>
        </p:nvPicPr>
        <p:blipFill>
          <a:blip r:embed="rId1"/>
          <a:stretch/>
        </p:blipFill>
        <p:spPr>
          <a:xfrm>
            <a:off x="712440" y="1268640"/>
            <a:ext cx="8228160" cy="4103640"/>
          </a:xfrm>
          <a:prstGeom prst="rect">
            <a:avLst/>
          </a:prstGeom>
          <a:ln>
            <a:noFill/>
          </a:ln>
        </p:spPr>
      </p:pic>
      <p:sp>
        <p:nvSpPr>
          <p:cNvPr id="150" name="CustomShape 1"/>
          <p:cNvSpPr/>
          <p:nvPr/>
        </p:nvSpPr>
        <p:spPr>
          <a:xfrm>
            <a:off x="35640" y="908640"/>
            <a:ext cx="676440" cy="5040000"/>
          </a:xfrm>
          <a:prstGeom prst="rect">
            <a:avLst/>
          </a:prstGeom>
          <a:blipFill rotWithShape="0">
            <a:blip r:embed="rId2"/>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200" spc="-1" strike="noStrike">
                <a:solidFill>
                  <a:srgbClr val="e46c0a"/>
                </a:solidFill>
                <a:latin typeface="Calibri"/>
                <a:ea typeface="DejaVu Sans"/>
              </a:rPr>
              <a:t>2.BÖLÜM MADDİ TEDBİRLER</a:t>
            </a:r>
            <a:endParaRPr b="0" lang="tr-TR" sz="3200" spc="-1" strike="noStrike">
              <a:latin typeface="Arial"/>
            </a:endParaRPr>
          </a:p>
        </p:txBody>
      </p:sp>
    </p:spTree>
  </p:cSld>
  <mc:AlternateContent>
    <mc:Choice Requires="p14">
      <p:transition spd="slow" p14:dur="2000"/>
    </mc:Choice>
    <mc:Fallback>
      <p:transition spd="slow"/>
    </mc:Fallback>
  </mc:AlternateContent>
  <p:timing>
    <p:tnLst>
      <p:par>
        <p:cTn id="39" dur="indefinite" restart="never" nodeType="tmRoot">
          <p:childTnLst>
            <p:seq>
              <p:cTn id="40"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CustomShape 1"/>
          <p:cNvSpPr/>
          <p:nvPr/>
        </p:nvSpPr>
        <p:spPr>
          <a:xfrm>
            <a:off x="155520" y="-144360"/>
            <a:ext cx="304200" cy="304200"/>
          </a:xfrm>
          <a:prstGeom prst="rect">
            <a:avLst/>
          </a:prstGeom>
          <a:noFill/>
          <a:ln>
            <a:noFill/>
          </a:ln>
        </p:spPr>
        <p:style>
          <a:lnRef idx="0"/>
          <a:fillRef idx="0"/>
          <a:effectRef idx="0"/>
          <a:fontRef idx="minor"/>
        </p:style>
      </p:sp>
      <p:sp>
        <p:nvSpPr>
          <p:cNvPr id="152" name="CustomShape 2"/>
          <p:cNvSpPr/>
          <p:nvPr/>
        </p:nvSpPr>
        <p:spPr>
          <a:xfrm>
            <a:off x="307800" y="7920"/>
            <a:ext cx="304200" cy="304200"/>
          </a:xfrm>
          <a:prstGeom prst="rect">
            <a:avLst/>
          </a:prstGeom>
          <a:noFill/>
          <a:ln>
            <a:noFill/>
          </a:ln>
        </p:spPr>
        <p:style>
          <a:lnRef idx="0"/>
          <a:fillRef idx="0"/>
          <a:effectRef idx="0"/>
          <a:fontRef idx="minor"/>
        </p:style>
      </p:sp>
      <p:sp>
        <p:nvSpPr>
          <p:cNvPr id="153" name="CustomShape 3"/>
          <p:cNvSpPr/>
          <p:nvPr/>
        </p:nvSpPr>
        <p:spPr>
          <a:xfrm>
            <a:off x="755640" y="3607200"/>
            <a:ext cx="8100360" cy="15530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tr-TR" sz="2200" spc="-1" strike="noStrike">
                <a:solidFill>
                  <a:srgbClr val="00b050"/>
                </a:solidFill>
                <a:latin typeface="Calibri"/>
                <a:ea typeface="DejaVu Sans"/>
              </a:rPr>
              <a:t>Allah Teala buyurdu ki :</a:t>
            </a:r>
            <a:r>
              <a:rPr b="1" i="1" lang="tr-TR" sz="2400" spc="-1" strike="noStrike">
                <a:solidFill>
                  <a:srgbClr val="00b050"/>
                </a:solidFill>
                <a:latin typeface="Calibri"/>
                <a:ea typeface="DejaVu Sans"/>
              </a:rPr>
              <a:t> «</a:t>
            </a:r>
            <a:r>
              <a:rPr b="0" lang="tr-TR" sz="1800" spc="-1" strike="noStrike">
                <a:solidFill>
                  <a:srgbClr val="00b050"/>
                </a:solidFill>
                <a:latin typeface="Calibri"/>
                <a:ea typeface="DejaVu Sans"/>
              </a:rPr>
              <a:t> </a:t>
            </a:r>
            <a:r>
              <a:rPr b="1" i="1" lang="tr-TR" sz="2400" spc="-1" strike="noStrike">
                <a:solidFill>
                  <a:srgbClr val="00b050"/>
                </a:solidFill>
                <a:latin typeface="Calibri"/>
                <a:ea typeface="DejaVu Sans"/>
              </a:rPr>
              <a:t>Allah da tertemiz olanları sever.….»   </a:t>
            </a:r>
            <a:endParaRPr b="0" lang="tr-TR" sz="2400" spc="-1" strike="noStrike">
              <a:latin typeface="Arial"/>
            </a:endParaRPr>
          </a:p>
          <a:p>
            <a:pPr>
              <a:lnSpc>
                <a:spcPct val="100000"/>
              </a:lnSpc>
            </a:pPr>
            <a:r>
              <a:rPr b="1" i="1" lang="tr-TR" sz="2400" spc="-1" strike="noStrike">
                <a:solidFill>
                  <a:srgbClr val="00b050"/>
                </a:solidFill>
                <a:latin typeface="Calibri"/>
                <a:ea typeface="DejaVu Sans"/>
              </a:rPr>
              <a:t>                                                                                               </a:t>
            </a:r>
            <a:r>
              <a:rPr b="0" i="1" lang="tr-TR" sz="1400" spc="-1" strike="noStrike">
                <a:solidFill>
                  <a:srgbClr val="00b050"/>
                </a:solidFill>
                <a:latin typeface="Calibri"/>
                <a:ea typeface="DejaVu Sans"/>
              </a:rPr>
              <a:t>( </a:t>
            </a:r>
            <a:r>
              <a:rPr b="0" lang="tr-TR" sz="1400" spc="-1" strike="noStrike">
                <a:solidFill>
                  <a:srgbClr val="00b050"/>
                </a:solidFill>
                <a:latin typeface="Calibri"/>
                <a:ea typeface="DejaVu Sans"/>
              </a:rPr>
              <a:t>Tevbe, 9/108 )</a:t>
            </a:r>
            <a:endParaRPr b="0" lang="tr-TR" sz="1400" spc="-1" strike="noStrike">
              <a:latin typeface="Arial"/>
            </a:endParaRPr>
          </a:p>
          <a:p>
            <a:pPr>
              <a:lnSpc>
                <a:spcPct val="100000"/>
              </a:lnSpc>
            </a:pPr>
            <a:r>
              <a:rPr b="0" lang="tr-TR" sz="2200" spc="-1" strike="noStrike">
                <a:solidFill>
                  <a:srgbClr val="0070c0"/>
                </a:solidFill>
                <a:latin typeface="Calibri"/>
                <a:ea typeface="DejaVu Sans"/>
              </a:rPr>
              <a:t>Peygamberimiz (sav) buyurdu ki :</a:t>
            </a:r>
            <a:r>
              <a:rPr b="1" i="1" lang="tr-TR" sz="2400" spc="-1" strike="noStrike">
                <a:solidFill>
                  <a:srgbClr val="0070c0"/>
                </a:solidFill>
                <a:latin typeface="Calibri"/>
                <a:ea typeface="DejaVu Sans"/>
              </a:rPr>
              <a:t>«Temizlik imanın yarısıdır….»   </a:t>
            </a:r>
            <a:endParaRPr b="0" lang="tr-TR" sz="2400" spc="-1" strike="noStrike">
              <a:latin typeface="Arial"/>
            </a:endParaRPr>
          </a:p>
          <a:p>
            <a:pPr>
              <a:lnSpc>
                <a:spcPct val="100000"/>
              </a:lnSpc>
            </a:pPr>
            <a:r>
              <a:rPr b="1" i="1" lang="tr-TR" sz="2400" spc="-1" strike="noStrike">
                <a:solidFill>
                  <a:srgbClr val="0070c0"/>
                </a:solidFill>
                <a:latin typeface="Calibri"/>
                <a:ea typeface="DejaVu Sans"/>
              </a:rPr>
              <a:t>                                                                                         </a:t>
            </a:r>
            <a:r>
              <a:rPr b="0" i="1" lang="tr-TR" sz="1400" spc="-1" strike="noStrike">
                <a:solidFill>
                  <a:srgbClr val="0070c0"/>
                </a:solidFill>
                <a:latin typeface="Calibri"/>
                <a:ea typeface="DejaVu Sans"/>
              </a:rPr>
              <a:t>( </a:t>
            </a:r>
            <a:r>
              <a:rPr b="0" lang="tr-TR" sz="1400" spc="-1" strike="noStrike">
                <a:solidFill>
                  <a:srgbClr val="0070c0"/>
                </a:solidFill>
                <a:latin typeface="Calibri"/>
                <a:ea typeface="DejaVu Sans"/>
              </a:rPr>
              <a:t>Tirmizî, Deavât, 86 )</a:t>
            </a:r>
            <a:endParaRPr b="0" lang="tr-TR" sz="1400" spc="-1" strike="noStrike">
              <a:latin typeface="Arial"/>
            </a:endParaRPr>
          </a:p>
        </p:txBody>
      </p:sp>
      <p:sp>
        <p:nvSpPr>
          <p:cNvPr id="154" name="CustomShape 4"/>
          <p:cNvSpPr/>
          <p:nvPr/>
        </p:nvSpPr>
        <p:spPr>
          <a:xfrm>
            <a:off x="712440" y="908640"/>
            <a:ext cx="8251200" cy="15526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tr-TR" sz="3200" spc="-1" strike="noStrike">
                <a:solidFill>
                  <a:srgbClr val="ff0000"/>
                </a:solidFill>
                <a:latin typeface="Calibri"/>
                <a:ea typeface="DejaVu Sans"/>
              </a:rPr>
              <a:t>ELLERİ VE BEDENİ YIKAMAK PEYGAMBER EFENDİMİZ (SAV)’İN SÜNNETİDİR.</a:t>
            </a:r>
            <a:endParaRPr b="0" lang="tr-TR" sz="3200" spc="-1" strike="noStrike">
              <a:latin typeface="Arial"/>
            </a:endParaRPr>
          </a:p>
          <a:p>
            <a:pPr algn="ctr">
              <a:lnSpc>
                <a:spcPct val="100000"/>
              </a:lnSpc>
            </a:pPr>
            <a:r>
              <a:rPr b="1" lang="tr-TR" sz="3200" spc="-1" strike="noStrike">
                <a:solidFill>
                  <a:srgbClr val="0070c0"/>
                </a:solidFill>
                <a:latin typeface="Calibri"/>
                <a:ea typeface="DejaVu Sans"/>
              </a:rPr>
              <a:t>BİZ DE ELLERİMİZİ VE BEDENİMİZİ YIKAYALIM</a:t>
            </a:r>
            <a:endParaRPr b="0" lang="tr-TR" sz="3200" spc="-1" strike="noStrike">
              <a:latin typeface="Arial"/>
            </a:endParaRPr>
          </a:p>
        </p:txBody>
      </p:sp>
      <p:sp>
        <p:nvSpPr>
          <p:cNvPr id="155" name="CustomShape 5"/>
          <p:cNvSpPr/>
          <p:nvPr/>
        </p:nvSpPr>
        <p:spPr>
          <a:xfrm>
            <a:off x="712440" y="2493000"/>
            <a:ext cx="8251200" cy="1551960"/>
          </a:xfrm>
          <a:prstGeom prst="rect">
            <a:avLst/>
          </a:prstGeom>
          <a:noFill/>
          <a:ln>
            <a:noFill/>
          </a:ln>
        </p:spPr>
        <p:style>
          <a:lnRef idx="0"/>
          <a:fillRef idx="0"/>
          <a:effectRef idx="0"/>
          <a:fontRef idx="minor"/>
        </p:style>
        <p:txBody>
          <a:bodyPr lIns="90000" rIns="90000" tIns="45000" bIns="45000">
            <a:spAutoFit/>
          </a:bodyPr>
          <a:p>
            <a:pPr algn="r" rtl="1">
              <a:lnSpc>
                <a:spcPct val="100000"/>
              </a:lnSpc>
            </a:pPr>
            <a:r>
              <a:rPr b="0" lang="tr-TR" sz="3200" spc="-1" strike="noStrike">
                <a:solidFill>
                  <a:srgbClr val="000000"/>
                </a:solidFill>
                <a:latin typeface="Traditional Arabic"/>
                <a:ea typeface="DejaVu Sans"/>
              </a:rPr>
              <a:t>قال </a:t>
            </a:r>
            <a:r>
              <a:rPr b="0" lang="tr-TR" sz="3200" spc="-1" strike="noStrike">
                <a:solidFill>
                  <a:srgbClr val="000000"/>
                </a:solidFill>
                <a:latin typeface="Calibri"/>
                <a:ea typeface="DejaVu Sans"/>
              </a:rPr>
              <a:t>للهُ تَعَالَى </a:t>
            </a:r>
            <a:r>
              <a:rPr b="0" lang="tr-TR" sz="3200" spc="-1" strike="noStrike">
                <a:solidFill>
                  <a:srgbClr val="000000"/>
                </a:solidFill>
                <a:latin typeface="Traditional Arabic"/>
                <a:ea typeface="DejaVu Sans"/>
              </a:rPr>
              <a:t>:  …</a:t>
            </a:r>
            <a:r>
              <a:rPr b="0" lang="tr-TR" sz="3200" spc="-1" strike="noStrike">
                <a:solidFill>
                  <a:srgbClr val="000000"/>
                </a:solidFill>
                <a:latin typeface="Calibri"/>
                <a:ea typeface="DejaVu Sans"/>
              </a:rPr>
              <a:t>وَاللّهُ يُحِبُّ الْمُطَّهِّرِينَ</a:t>
            </a:r>
            <a:endParaRPr b="0" lang="tr-TR" sz="3200" spc="-1" strike="noStrike">
              <a:latin typeface="Arial"/>
            </a:endParaRPr>
          </a:p>
          <a:p>
            <a:pPr algn="r" rtl="1">
              <a:lnSpc>
                <a:spcPct val="100000"/>
              </a:lnSpc>
            </a:pPr>
            <a:r>
              <a:rPr b="0" lang="tr-TR" sz="3200" spc="-1" strike="noStrike">
                <a:solidFill>
                  <a:srgbClr val="000000"/>
                </a:solidFill>
                <a:latin typeface="Traditional Arabic"/>
                <a:ea typeface="DejaVu Sans"/>
              </a:rPr>
              <a:t>قال رسولُ اللهِ صلَّى اللهُ عليه وسلَّم : …وَالطُّهُورُ نِصْفُ الإِيمَانِ </a:t>
            </a:r>
            <a:endParaRPr b="0" lang="tr-TR" sz="3200" spc="-1" strike="noStrike">
              <a:latin typeface="Arial"/>
            </a:endParaRPr>
          </a:p>
        </p:txBody>
      </p:sp>
      <p:sp>
        <p:nvSpPr>
          <p:cNvPr id="156" name="CustomShape 6"/>
          <p:cNvSpPr/>
          <p:nvPr/>
        </p:nvSpPr>
        <p:spPr>
          <a:xfrm>
            <a:off x="971640" y="5150160"/>
            <a:ext cx="7992000" cy="14306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i="1" lang="tr-TR" sz="2200" spc="-1" strike="noStrike">
                <a:solidFill>
                  <a:srgbClr val="ff0000"/>
                </a:solidFill>
                <a:latin typeface="Calibri"/>
                <a:ea typeface="DejaVu Sans"/>
              </a:rPr>
              <a:t>Peygamberimiz (sav) sabah uyanınca, tuvalet sonrasında, yemekten önce/sonra,gece yatarken ve kirlendiğinde ellerini yıkardı. </a:t>
            </a:r>
            <a:endParaRPr b="0" lang="tr-TR" sz="2200" spc="-1" strike="noStrike">
              <a:latin typeface="Arial"/>
            </a:endParaRPr>
          </a:p>
          <a:p>
            <a:pPr algn="just">
              <a:lnSpc>
                <a:spcPct val="100000"/>
              </a:lnSpc>
            </a:pPr>
            <a:r>
              <a:rPr b="0" i="1" lang="tr-TR" sz="2200" spc="-1" strike="noStrike">
                <a:solidFill>
                  <a:srgbClr val="ff0000"/>
                </a:solidFill>
                <a:latin typeface="Calibri"/>
                <a:ea typeface="DejaVu Sans"/>
              </a:rPr>
              <a:t>Her abdest aldığında dişlerini fırçalar ve her hafta en az bir defa </a:t>
            </a:r>
            <a:endParaRPr b="0" lang="tr-TR" sz="2200" spc="-1" strike="noStrike">
              <a:latin typeface="Arial"/>
            </a:endParaRPr>
          </a:p>
          <a:p>
            <a:pPr algn="just">
              <a:lnSpc>
                <a:spcPct val="100000"/>
              </a:lnSpc>
            </a:pPr>
            <a:r>
              <a:rPr b="0" i="1" lang="tr-TR" sz="2200" spc="-1" strike="noStrike">
                <a:solidFill>
                  <a:srgbClr val="ff0000"/>
                </a:solidFill>
                <a:latin typeface="Calibri"/>
                <a:ea typeface="DejaVu Sans"/>
              </a:rPr>
              <a:t>mutlaka yıkanırdı.</a:t>
            </a:r>
            <a:endParaRPr b="0" lang="tr-TR" sz="2200" spc="-1" strike="noStrike">
              <a:latin typeface="Arial"/>
            </a:endParaRPr>
          </a:p>
        </p:txBody>
      </p:sp>
      <p:sp>
        <p:nvSpPr>
          <p:cNvPr id="157" name="CustomShape 7"/>
          <p:cNvSpPr/>
          <p:nvPr/>
        </p:nvSpPr>
        <p:spPr>
          <a:xfrm>
            <a:off x="35640" y="908640"/>
            <a:ext cx="676440" cy="5040000"/>
          </a:xfrm>
          <a:prstGeom prst="rect">
            <a:avLst/>
          </a:prstGeom>
          <a:blipFill rotWithShape="0">
            <a:blip r:embed="rId1"/>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200" spc="-1" strike="noStrike">
                <a:solidFill>
                  <a:srgbClr val="e46c0a"/>
                </a:solidFill>
                <a:latin typeface="Calibri"/>
                <a:ea typeface="DejaVu Sans"/>
              </a:rPr>
              <a:t>2.BÖLÜM MADDİ TEDBİRLER</a:t>
            </a:r>
            <a:endParaRPr b="0" lang="tr-TR" sz="3200" spc="-1" strike="noStrike">
              <a:latin typeface="Arial"/>
            </a:endParaRPr>
          </a:p>
        </p:txBody>
      </p:sp>
    </p:spTree>
  </p:cSld>
  <mc:AlternateContent>
    <mc:Choice Requires="p14">
      <p:transition spd="slow" p14:dur="2000"/>
    </mc:Choice>
    <mc:Fallback>
      <p:transition spd="slow"/>
    </mc:Fallback>
  </mc:AlternateContent>
  <p:timing>
    <p:tnLst>
      <p:par>
        <p:cTn id="41" dur="indefinite" restart="never" nodeType="tmRoot">
          <p:childTnLst>
            <p:seq>
              <p:cTn id="42"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CustomShape 1"/>
          <p:cNvSpPr/>
          <p:nvPr/>
        </p:nvSpPr>
        <p:spPr>
          <a:xfrm>
            <a:off x="155520" y="-144360"/>
            <a:ext cx="304200" cy="304200"/>
          </a:xfrm>
          <a:prstGeom prst="rect">
            <a:avLst/>
          </a:prstGeom>
          <a:noFill/>
          <a:ln>
            <a:noFill/>
          </a:ln>
        </p:spPr>
        <p:style>
          <a:lnRef idx="0"/>
          <a:fillRef idx="0"/>
          <a:effectRef idx="0"/>
          <a:fontRef idx="minor"/>
        </p:style>
      </p:sp>
      <p:sp>
        <p:nvSpPr>
          <p:cNvPr id="159" name="CustomShape 2"/>
          <p:cNvSpPr/>
          <p:nvPr/>
        </p:nvSpPr>
        <p:spPr>
          <a:xfrm>
            <a:off x="307800" y="7920"/>
            <a:ext cx="304200" cy="304200"/>
          </a:xfrm>
          <a:prstGeom prst="rect">
            <a:avLst/>
          </a:prstGeom>
          <a:noFill/>
          <a:ln>
            <a:noFill/>
          </a:ln>
        </p:spPr>
        <p:style>
          <a:lnRef idx="0"/>
          <a:fillRef idx="0"/>
          <a:effectRef idx="0"/>
          <a:fontRef idx="minor"/>
        </p:style>
      </p:sp>
      <p:sp>
        <p:nvSpPr>
          <p:cNvPr id="160" name="CustomShape 3"/>
          <p:cNvSpPr/>
          <p:nvPr/>
        </p:nvSpPr>
        <p:spPr>
          <a:xfrm>
            <a:off x="712440" y="908640"/>
            <a:ext cx="8430840" cy="13701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tr-TR" sz="2800" spc="-1" strike="noStrike" cap="all">
                <a:solidFill>
                  <a:srgbClr val="4f81bd"/>
                </a:solidFill>
                <a:latin typeface="Calibri"/>
                <a:ea typeface="DejaVu Sans"/>
              </a:rPr>
              <a:t>düzenli ve özenli bir temizliğin en güzel ŞEKLİ </a:t>
            </a:r>
            <a:r>
              <a:rPr b="1" lang="tr-TR" sz="3200" spc="-1" strike="noStrike" cap="all">
                <a:solidFill>
                  <a:srgbClr val="ff0000"/>
                </a:solidFill>
                <a:latin typeface="Calibri"/>
                <a:ea typeface="DejaVu Sans"/>
              </a:rPr>
              <a:t>abdest almaktır.        </a:t>
            </a:r>
            <a:endParaRPr b="0" lang="tr-TR" sz="3200" spc="-1" strike="noStrike">
              <a:latin typeface="Arial"/>
            </a:endParaRPr>
          </a:p>
          <a:p>
            <a:pPr>
              <a:lnSpc>
                <a:spcPct val="100000"/>
              </a:lnSpc>
            </a:pPr>
            <a:r>
              <a:rPr b="1" lang="tr-TR" sz="2400" spc="-1" strike="noStrike" cap="all">
                <a:solidFill>
                  <a:srgbClr val="009644"/>
                </a:solidFill>
                <a:latin typeface="Calibri"/>
                <a:ea typeface="DejaVu Sans"/>
              </a:rPr>
              <a:t>Abdestle bedenimizi ve ruhumuzu BERABER arındıralım.</a:t>
            </a:r>
            <a:endParaRPr b="0" lang="tr-TR" sz="2400" spc="-1" strike="noStrike">
              <a:latin typeface="Arial"/>
            </a:endParaRPr>
          </a:p>
        </p:txBody>
      </p:sp>
      <p:sp>
        <p:nvSpPr>
          <p:cNvPr id="161" name="CustomShape 4"/>
          <p:cNvSpPr/>
          <p:nvPr/>
        </p:nvSpPr>
        <p:spPr>
          <a:xfrm>
            <a:off x="827640" y="2493000"/>
            <a:ext cx="7934400" cy="33818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tr-TR" sz="2400" spc="-1" strike="noStrike" cap="all">
                <a:solidFill>
                  <a:srgbClr val="ff0000"/>
                </a:solidFill>
                <a:latin typeface="Calibri"/>
                <a:ea typeface="DejaVu Sans"/>
              </a:rPr>
              <a:t>abdest </a:t>
            </a:r>
            <a:r>
              <a:rPr b="0" i="1" lang="tr-TR" sz="2400" spc="-1" strike="noStrike">
                <a:solidFill>
                  <a:srgbClr val="ff0000"/>
                </a:solidFill>
                <a:latin typeface="Calibri"/>
                <a:ea typeface="DejaVu Sans"/>
              </a:rPr>
              <a:t>; </a:t>
            </a:r>
            <a:endParaRPr b="0" lang="tr-TR" sz="2400" spc="-1" strike="noStrike">
              <a:latin typeface="Arial"/>
            </a:endParaRPr>
          </a:p>
          <a:p>
            <a:pPr algn="just">
              <a:lnSpc>
                <a:spcPct val="100000"/>
              </a:lnSpc>
            </a:pPr>
            <a:r>
              <a:rPr b="0" i="1" lang="tr-TR" sz="2400" spc="-1" strike="noStrike">
                <a:solidFill>
                  <a:srgbClr val="ff0000"/>
                </a:solidFill>
                <a:latin typeface="Calibri"/>
                <a:ea typeface="DejaVu Sans"/>
              </a:rPr>
              <a:t>- </a:t>
            </a:r>
            <a:r>
              <a:rPr b="0" i="1" lang="tr-TR" sz="2400" spc="-1" strike="noStrike">
                <a:solidFill>
                  <a:srgbClr val="009644"/>
                </a:solidFill>
                <a:latin typeface="Calibri"/>
                <a:ea typeface="DejaVu Sans"/>
              </a:rPr>
              <a:t>Hem ibadet sevabı kazandıran hem de bizi kirden ve mikroptan koruyan büyük bir nimettir. </a:t>
            </a:r>
            <a:endParaRPr b="0" lang="tr-TR" sz="2400" spc="-1" strike="noStrike">
              <a:latin typeface="Arial"/>
            </a:endParaRPr>
          </a:p>
          <a:p>
            <a:pPr algn="just">
              <a:lnSpc>
                <a:spcPct val="100000"/>
              </a:lnSpc>
            </a:pPr>
            <a:r>
              <a:rPr b="0" i="1" lang="tr-TR" sz="2400" spc="-1" strike="noStrike">
                <a:solidFill>
                  <a:srgbClr val="ff0000"/>
                </a:solidFill>
                <a:latin typeface="Calibri"/>
                <a:ea typeface="DejaVu Sans"/>
              </a:rPr>
              <a:t>- </a:t>
            </a:r>
            <a:r>
              <a:rPr b="0" i="1" lang="tr-TR" sz="2400" spc="-1" strike="noStrike">
                <a:solidFill>
                  <a:srgbClr val="1e497c"/>
                </a:solidFill>
                <a:latin typeface="Calibri"/>
                <a:ea typeface="DejaVu Sans"/>
              </a:rPr>
              <a:t>Bedenimize nezafet, ruhumuza sükûnet verir. </a:t>
            </a:r>
            <a:endParaRPr b="0" lang="tr-TR" sz="2400" spc="-1" strike="noStrike">
              <a:latin typeface="Arial"/>
            </a:endParaRPr>
          </a:p>
          <a:p>
            <a:pPr algn="just">
              <a:lnSpc>
                <a:spcPct val="100000"/>
              </a:lnSpc>
            </a:pPr>
            <a:r>
              <a:rPr b="0" i="1" lang="tr-TR" sz="2400" spc="-1" strike="noStrike">
                <a:solidFill>
                  <a:srgbClr val="ff0000"/>
                </a:solidFill>
                <a:latin typeface="Calibri"/>
                <a:ea typeface="DejaVu Sans"/>
              </a:rPr>
              <a:t>- </a:t>
            </a:r>
            <a:r>
              <a:rPr b="0" i="1" lang="tr-TR" sz="2400" spc="-1" strike="noStrike">
                <a:solidFill>
                  <a:srgbClr val="ff9900"/>
                </a:solidFill>
                <a:latin typeface="Calibri"/>
                <a:ea typeface="DejaVu Sans"/>
              </a:rPr>
              <a:t>Salgın hastalıklar karşısında en güzel koruyuculardan biridir. </a:t>
            </a:r>
            <a:endParaRPr b="0" lang="tr-TR" sz="2400" spc="-1" strike="noStrike">
              <a:latin typeface="Arial"/>
            </a:endParaRPr>
          </a:p>
          <a:p>
            <a:pPr algn="just">
              <a:lnSpc>
                <a:spcPct val="100000"/>
              </a:lnSpc>
            </a:pPr>
            <a:r>
              <a:rPr b="0" i="1" lang="tr-TR" sz="2400" spc="-1" strike="noStrike">
                <a:solidFill>
                  <a:srgbClr val="ff0000"/>
                </a:solidFill>
                <a:latin typeface="Calibri"/>
                <a:ea typeface="DejaVu Sans"/>
              </a:rPr>
              <a:t> </a:t>
            </a:r>
            <a:endParaRPr b="0" lang="tr-TR" sz="2400" spc="-1" strike="noStrike">
              <a:latin typeface="Arial"/>
            </a:endParaRPr>
          </a:p>
          <a:p>
            <a:pPr algn="just">
              <a:lnSpc>
                <a:spcPct val="100000"/>
              </a:lnSpc>
            </a:pPr>
            <a:r>
              <a:rPr b="0" lang="tr-TR" sz="2400" spc="-1" strike="noStrike">
                <a:solidFill>
                  <a:srgbClr val="000000"/>
                </a:solidFill>
                <a:latin typeface="Calibri"/>
                <a:ea typeface="DejaVu Sans"/>
              </a:rPr>
              <a:t>Abdest alan mümin, bir yandan en çok kirlenen uzuvlarını her gün en az beş kere temizler, diğer yandan da Peygamberimiz (sav)’in şu müjdesine nail olur: </a:t>
            </a:r>
            <a:endParaRPr b="0" lang="tr-TR" sz="2400" spc="-1" strike="noStrike">
              <a:latin typeface="Arial"/>
            </a:endParaRPr>
          </a:p>
        </p:txBody>
      </p:sp>
      <p:sp>
        <p:nvSpPr>
          <p:cNvPr id="162" name="CustomShape 5"/>
          <p:cNvSpPr/>
          <p:nvPr/>
        </p:nvSpPr>
        <p:spPr>
          <a:xfrm>
            <a:off x="35640" y="908640"/>
            <a:ext cx="676440" cy="5040000"/>
          </a:xfrm>
          <a:prstGeom prst="rect">
            <a:avLst/>
          </a:prstGeom>
          <a:blipFill rotWithShape="0">
            <a:blip r:embed="rId1"/>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200" spc="-1" strike="noStrike">
                <a:solidFill>
                  <a:srgbClr val="e46c0a"/>
                </a:solidFill>
                <a:latin typeface="Calibri"/>
                <a:ea typeface="DejaVu Sans"/>
              </a:rPr>
              <a:t>2.BÖLÜM MADDİ TEDBİRLER</a:t>
            </a:r>
            <a:endParaRPr b="0" lang="tr-TR" sz="3200" spc="-1" strike="noStrike">
              <a:latin typeface="Arial"/>
            </a:endParaRPr>
          </a:p>
        </p:txBody>
      </p:sp>
    </p:spTree>
  </p:cSld>
  <mc:AlternateContent>
    <mc:Choice Requires="p14">
      <p:transition spd="slow" p14:dur="2000"/>
    </mc:Choice>
    <mc:Fallback>
      <p:transition spd="slow"/>
    </mc:Fallback>
  </mc:AlternateContent>
  <p:timing>
    <p:tnLst>
      <p:par>
        <p:cTn id="43" dur="indefinite" restart="never" nodeType="tmRoot">
          <p:childTnLst>
            <p:seq>
              <p:cTn id="44"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CustomShape 1"/>
          <p:cNvSpPr/>
          <p:nvPr/>
        </p:nvSpPr>
        <p:spPr>
          <a:xfrm>
            <a:off x="1043640" y="1412640"/>
            <a:ext cx="7776000" cy="47826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tr-TR" sz="2400" spc="-1" strike="noStrike">
                <a:solidFill>
                  <a:srgbClr val="000000"/>
                </a:solidFill>
                <a:latin typeface="Calibri"/>
                <a:ea typeface="DejaVu Sans"/>
              </a:rPr>
              <a:t>	</a:t>
            </a:r>
            <a:r>
              <a:rPr b="1" i="1" lang="tr-TR" sz="2800" spc="-1" strike="noStrike">
                <a:solidFill>
                  <a:srgbClr val="000000"/>
                </a:solidFill>
                <a:latin typeface="Calibri"/>
                <a:ea typeface="DejaVu Sans"/>
              </a:rPr>
              <a:t>Bilindiği gibi Çin’in Wuhan Şehrinde bu yılın hemen başında çıkan, tüm dünyayı etkisi altına alan Covid 19 salgını Mart ayından itibaren ülkemizi de etkilemektedir. Yapılan gayretli çalışmalara rağmen ne dünyada ne de ülkemizde vak’a sayılarında istenen azalma sağlanamamıştır. </a:t>
            </a:r>
            <a:endParaRPr b="0" lang="tr-TR" sz="2800" spc="-1" strike="noStrike">
              <a:latin typeface="Arial"/>
            </a:endParaRPr>
          </a:p>
          <a:p>
            <a:pPr algn="just">
              <a:lnSpc>
                <a:spcPct val="100000"/>
              </a:lnSpc>
            </a:pPr>
            <a:r>
              <a:rPr b="1" i="1" lang="tr-TR" sz="2800" spc="-1" strike="noStrike">
                <a:solidFill>
                  <a:srgbClr val="000000"/>
                </a:solidFill>
                <a:latin typeface="Calibri"/>
                <a:ea typeface="DejaVu Sans"/>
              </a:rPr>
              <a:t>	</a:t>
            </a:r>
            <a:r>
              <a:rPr b="1" i="1" lang="tr-TR" sz="2800" spc="-1" strike="noStrike">
                <a:solidFill>
                  <a:srgbClr val="000000"/>
                </a:solidFill>
                <a:latin typeface="Calibri"/>
                <a:ea typeface="DejaVu Sans"/>
              </a:rPr>
              <a:t>Bu yapılan mücadelelere bir katkı yapmak amacıyla işin maddi ve manevi boyutunu bir arada değerlendiren bu sunumu hazırlama ihtiyacını hissettik. Gayret ve tedbir bizden, şifa ve takdir </a:t>
            </a:r>
            <a:r>
              <a:rPr b="1" i="1" lang="tr-TR" sz="2800" spc="-1" strike="noStrike">
                <a:solidFill>
                  <a:srgbClr val="00b050"/>
                </a:solidFill>
                <a:latin typeface="Calibri"/>
                <a:ea typeface="DejaVu Sans"/>
              </a:rPr>
              <a:t>Şafii </a:t>
            </a:r>
            <a:r>
              <a:rPr b="1" i="1" lang="tr-TR" sz="2800" spc="-1" strike="noStrike">
                <a:solidFill>
                  <a:srgbClr val="000000"/>
                </a:solidFill>
                <a:latin typeface="Calibri"/>
                <a:ea typeface="DejaVu Sans"/>
              </a:rPr>
              <a:t>ismiyle tecelli eden </a:t>
            </a:r>
            <a:r>
              <a:rPr b="1" i="1" lang="tr-TR" sz="2800" spc="-1" strike="noStrike">
                <a:solidFill>
                  <a:srgbClr val="00b050"/>
                </a:solidFill>
                <a:latin typeface="Calibri"/>
                <a:ea typeface="DejaVu Sans"/>
              </a:rPr>
              <a:t>Rab</a:t>
            </a:r>
            <a:r>
              <a:rPr b="1" i="1" lang="tr-TR" sz="2800" spc="-1" strike="noStrike">
                <a:solidFill>
                  <a:srgbClr val="000000"/>
                </a:solidFill>
                <a:latin typeface="Calibri"/>
                <a:ea typeface="DejaVu Sans"/>
              </a:rPr>
              <a:t>bimizden’dir</a:t>
            </a:r>
            <a:endParaRPr b="0" lang="tr-TR" sz="2800" spc="-1" strike="noStrike">
              <a:latin typeface="Arial"/>
            </a:endParaRPr>
          </a:p>
        </p:txBody>
      </p:sp>
      <p:sp>
        <p:nvSpPr>
          <p:cNvPr id="92" name="CustomShape 2"/>
          <p:cNvSpPr/>
          <p:nvPr/>
        </p:nvSpPr>
        <p:spPr>
          <a:xfrm>
            <a:off x="827640" y="908640"/>
            <a:ext cx="6624000" cy="5774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tr-TR" sz="3200" spc="-1" strike="noStrike">
                <a:solidFill>
                  <a:srgbClr val="002060"/>
                </a:solidFill>
                <a:latin typeface="Calibri"/>
                <a:ea typeface="DejaVu Sans"/>
              </a:rPr>
              <a:t>             </a:t>
            </a:r>
            <a:r>
              <a:rPr b="1" lang="tr-TR" sz="3200" spc="-1" strike="noStrike">
                <a:solidFill>
                  <a:srgbClr val="31859c"/>
                </a:solidFill>
                <a:latin typeface="Calibri"/>
                <a:ea typeface="DejaVu Sans"/>
              </a:rPr>
              <a:t>GİRİŞ</a:t>
            </a:r>
            <a:endParaRPr b="0" lang="tr-TR" sz="3200" spc="-1" strike="noStrike">
              <a:latin typeface="Arial"/>
            </a:endParaRPr>
          </a:p>
        </p:txBody>
      </p:sp>
      <p:sp>
        <p:nvSpPr>
          <p:cNvPr id="93" name="CustomShape 3"/>
          <p:cNvSpPr/>
          <p:nvPr/>
        </p:nvSpPr>
        <p:spPr>
          <a:xfrm>
            <a:off x="35640" y="1052640"/>
            <a:ext cx="738000" cy="4679640"/>
          </a:xfrm>
          <a:prstGeom prst="rect">
            <a:avLst/>
          </a:prstGeom>
          <a:blipFill rotWithShape="0">
            <a:blip r:embed="rId1"/>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600" spc="-1" strike="noStrike">
                <a:solidFill>
                  <a:srgbClr val="e46c0a"/>
                </a:solidFill>
                <a:latin typeface="Calibri"/>
                <a:ea typeface="DejaVu Sans"/>
              </a:rPr>
              <a:t>TAKDİM</a:t>
            </a:r>
            <a:endParaRPr b="0" lang="tr-TR" sz="3600" spc="-1" strike="noStrike">
              <a:latin typeface="Arial"/>
            </a:endParaRPr>
          </a:p>
        </p:txBody>
      </p:sp>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CustomShape 1"/>
          <p:cNvSpPr/>
          <p:nvPr/>
        </p:nvSpPr>
        <p:spPr>
          <a:xfrm>
            <a:off x="155520" y="-144360"/>
            <a:ext cx="304200" cy="304200"/>
          </a:xfrm>
          <a:prstGeom prst="rect">
            <a:avLst/>
          </a:prstGeom>
          <a:noFill/>
          <a:ln>
            <a:noFill/>
          </a:ln>
        </p:spPr>
        <p:style>
          <a:lnRef idx="0"/>
          <a:fillRef idx="0"/>
          <a:effectRef idx="0"/>
          <a:fontRef idx="minor"/>
        </p:style>
      </p:sp>
      <p:sp>
        <p:nvSpPr>
          <p:cNvPr id="164" name="CustomShape 2"/>
          <p:cNvSpPr/>
          <p:nvPr/>
        </p:nvSpPr>
        <p:spPr>
          <a:xfrm>
            <a:off x="307800" y="7920"/>
            <a:ext cx="304200" cy="304200"/>
          </a:xfrm>
          <a:prstGeom prst="rect">
            <a:avLst/>
          </a:prstGeom>
          <a:noFill/>
          <a:ln>
            <a:noFill/>
          </a:ln>
        </p:spPr>
        <p:style>
          <a:lnRef idx="0"/>
          <a:fillRef idx="0"/>
          <a:effectRef idx="0"/>
          <a:fontRef idx="minor"/>
        </p:style>
      </p:sp>
      <p:sp>
        <p:nvSpPr>
          <p:cNvPr id="165" name="CustomShape 3"/>
          <p:cNvSpPr/>
          <p:nvPr/>
        </p:nvSpPr>
        <p:spPr>
          <a:xfrm>
            <a:off x="712440" y="2493000"/>
            <a:ext cx="8179200" cy="44172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tr-TR" sz="2200" spc="-1" strike="noStrike">
                <a:solidFill>
                  <a:srgbClr val="000000"/>
                </a:solidFill>
                <a:latin typeface="Calibri"/>
                <a:ea typeface="DejaVu Sans"/>
              </a:rPr>
              <a:t>Peygamberimiz (sav) buyurdu ki :</a:t>
            </a:r>
            <a:endParaRPr b="0" lang="tr-TR" sz="2200" spc="-1" strike="noStrike">
              <a:latin typeface="Arial"/>
            </a:endParaRPr>
          </a:p>
          <a:p>
            <a:pPr algn="just">
              <a:lnSpc>
                <a:spcPct val="100000"/>
              </a:lnSpc>
            </a:pPr>
            <a:r>
              <a:rPr b="1" i="1" lang="tr-TR" sz="2400" spc="-1" strike="noStrike">
                <a:solidFill>
                  <a:srgbClr val="000000"/>
                </a:solidFill>
                <a:latin typeface="Calibri"/>
                <a:ea typeface="DejaVu Sans"/>
              </a:rPr>
              <a:t>“</a:t>
            </a:r>
            <a:r>
              <a:rPr b="1" i="1" lang="tr-TR" sz="2400" spc="-1" strike="noStrike">
                <a:solidFill>
                  <a:srgbClr val="0070c0"/>
                </a:solidFill>
                <a:latin typeface="Calibri"/>
                <a:ea typeface="DejaVu Sans"/>
              </a:rPr>
              <a:t>Bir kimse abdest alır ve güzelce abdest almaya özen gösterir, ardından da namaz kılarsa, bu abdestle namaz arasında işlediği (günahlar) o namazı kılıncaya kadar mutlaka bağışlanır.</a:t>
            </a:r>
            <a:r>
              <a:rPr b="1" i="1" lang="tr-TR" sz="2400" spc="-1" strike="noStrike">
                <a:solidFill>
                  <a:srgbClr val="000000"/>
                </a:solidFill>
                <a:latin typeface="Calibri"/>
                <a:ea typeface="DejaVu Sans"/>
              </a:rPr>
              <a:t>” </a:t>
            </a:r>
            <a:r>
              <a:rPr b="0" i="1" lang="tr-TR" sz="1400" spc="-1" strike="noStrike">
                <a:solidFill>
                  <a:srgbClr val="000000"/>
                </a:solidFill>
                <a:latin typeface="Calibri"/>
                <a:ea typeface="DejaVu Sans"/>
              </a:rPr>
              <a:t>( </a:t>
            </a:r>
            <a:r>
              <a:rPr b="0" lang="tr-TR" sz="1400" spc="-1" strike="noStrike">
                <a:solidFill>
                  <a:srgbClr val="000000"/>
                </a:solidFill>
                <a:latin typeface="Calibri"/>
                <a:ea typeface="DejaVu Sans"/>
              </a:rPr>
              <a:t>Buhârî, Vudû’, 24 )</a:t>
            </a:r>
            <a:endParaRPr b="0" lang="tr-TR" sz="1400" spc="-1" strike="noStrike">
              <a:latin typeface="Arial"/>
            </a:endParaRPr>
          </a:p>
          <a:p>
            <a:pPr algn="just">
              <a:lnSpc>
                <a:spcPct val="100000"/>
              </a:lnSpc>
            </a:pPr>
            <a:endParaRPr b="0" lang="tr-TR" sz="1400" spc="-1" strike="noStrike">
              <a:latin typeface="Arial"/>
            </a:endParaRPr>
          </a:p>
          <a:p>
            <a:pPr algn="just">
              <a:lnSpc>
                <a:spcPct val="100000"/>
              </a:lnSpc>
            </a:pPr>
            <a:r>
              <a:rPr b="1" lang="tr-TR" sz="2400" spc="-1" strike="noStrike">
                <a:solidFill>
                  <a:srgbClr val="ff0000"/>
                </a:solidFill>
                <a:latin typeface="Calibri"/>
                <a:ea typeface="DejaVu Sans"/>
              </a:rPr>
              <a:t>Her zaman abdestli bulunmaya özen gösteren mümin, abdestin temizliğini ve huzurunu hissederek hayatın her anında tertemiz kalacaktır. </a:t>
            </a:r>
            <a:endParaRPr b="0" lang="tr-TR" sz="2400" spc="-1" strike="noStrike">
              <a:latin typeface="Arial"/>
            </a:endParaRPr>
          </a:p>
          <a:p>
            <a:pPr algn="just">
              <a:lnSpc>
                <a:spcPct val="100000"/>
              </a:lnSpc>
            </a:pPr>
            <a:r>
              <a:rPr b="1" lang="tr-TR" sz="2400" spc="-1" strike="noStrike">
                <a:solidFill>
                  <a:srgbClr val="ff0000"/>
                </a:solidFill>
                <a:latin typeface="Calibri"/>
                <a:ea typeface="DejaVu Sans"/>
              </a:rPr>
              <a:t>Zira Peygamberimiz (sav) buyurdu ki :</a:t>
            </a:r>
            <a:endParaRPr b="0" lang="tr-TR" sz="2400" spc="-1" strike="noStrike">
              <a:latin typeface="Arial"/>
            </a:endParaRPr>
          </a:p>
          <a:p>
            <a:pPr algn="ctr">
              <a:lnSpc>
                <a:spcPct val="100000"/>
              </a:lnSpc>
            </a:pPr>
            <a:r>
              <a:rPr b="0" lang="tr-TR" sz="3200" spc="-1" strike="noStrike">
                <a:solidFill>
                  <a:srgbClr val="000000"/>
                </a:solidFill>
                <a:latin typeface="Calibri"/>
                <a:ea typeface="DejaVu Sans"/>
              </a:rPr>
              <a:t> </a:t>
            </a:r>
            <a:r>
              <a:rPr b="0" lang="tr-TR" sz="3200" spc="-1" strike="noStrike">
                <a:solidFill>
                  <a:srgbClr val="000000"/>
                </a:solidFill>
                <a:latin typeface="Calibri"/>
                <a:ea typeface="DejaVu Sans"/>
              </a:rPr>
              <a:t>وَلاَ يُحَافِظُ عَلَى الْوُضُوءِ إِلاَّ مُؤْمِن</a:t>
            </a:r>
            <a:endParaRPr b="0" lang="tr-TR" sz="3200" spc="-1" strike="noStrike">
              <a:latin typeface="Arial"/>
            </a:endParaRPr>
          </a:p>
          <a:p>
            <a:pPr algn="ctr">
              <a:lnSpc>
                <a:spcPct val="100000"/>
              </a:lnSpc>
            </a:pPr>
            <a:r>
              <a:rPr b="1" i="1" lang="tr-TR" sz="2400" spc="-1" strike="noStrike">
                <a:solidFill>
                  <a:srgbClr val="0070c0"/>
                </a:solidFill>
                <a:latin typeface="Calibri"/>
                <a:ea typeface="DejaVu Sans"/>
              </a:rPr>
              <a:t>“</a:t>
            </a:r>
            <a:r>
              <a:rPr b="1" i="1" lang="tr-TR" sz="2400" spc="-1" strike="noStrike">
                <a:solidFill>
                  <a:srgbClr val="0070c0"/>
                </a:solidFill>
                <a:latin typeface="Calibri"/>
                <a:ea typeface="DejaVu Sans"/>
              </a:rPr>
              <a:t>Abdeste ancak mümin kimse müdavim olur.”</a:t>
            </a:r>
            <a:r>
              <a:rPr b="1" lang="tr-TR" sz="2400" spc="-1" strike="noStrike">
                <a:solidFill>
                  <a:srgbClr val="ff0000"/>
                </a:solidFill>
                <a:latin typeface="Calibri"/>
                <a:ea typeface="DejaVu Sans"/>
              </a:rPr>
              <a:t> </a:t>
            </a:r>
            <a:endParaRPr b="0" lang="tr-TR" sz="2400" spc="-1" strike="noStrike">
              <a:latin typeface="Arial"/>
            </a:endParaRPr>
          </a:p>
        </p:txBody>
      </p:sp>
      <p:sp>
        <p:nvSpPr>
          <p:cNvPr id="166" name="CustomShape 4"/>
          <p:cNvSpPr/>
          <p:nvPr/>
        </p:nvSpPr>
        <p:spPr>
          <a:xfrm>
            <a:off x="899640" y="980640"/>
            <a:ext cx="7992000" cy="2039400"/>
          </a:xfrm>
          <a:prstGeom prst="rect">
            <a:avLst/>
          </a:prstGeom>
          <a:noFill/>
          <a:ln>
            <a:noFill/>
          </a:ln>
        </p:spPr>
        <p:style>
          <a:lnRef idx="0"/>
          <a:fillRef idx="0"/>
          <a:effectRef idx="0"/>
          <a:fontRef idx="minor"/>
        </p:style>
        <p:txBody>
          <a:bodyPr lIns="90000" rIns="90000" tIns="45000" bIns="45000">
            <a:spAutoFit/>
          </a:bodyPr>
          <a:p>
            <a:pPr algn="r" rtl="1">
              <a:lnSpc>
                <a:spcPct val="100000"/>
              </a:lnSpc>
            </a:pPr>
            <a:r>
              <a:rPr b="0" lang="tr-TR" sz="3200" spc="-1" strike="noStrike">
                <a:solidFill>
                  <a:srgbClr val="000000"/>
                </a:solidFill>
                <a:latin typeface="Traditional Arabic"/>
                <a:ea typeface="DejaVu Sans"/>
              </a:rPr>
              <a:t>قال رسولُ اللهِ صلَّى اللهُ عليه وسلَّم : …</a:t>
            </a:r>
            <a:endParaRPr b="0" lang="tr-TR" sz="3200" spc="-1" strike="noStrike">
              <a:latin typeface="Arial"/>
            </a:endParaRPr>
          </a:p>
          <a:p>
            <a:pPr algn="just" rtl="1">
              <a:lnSpc>
                <a:spcPct val="100000"/>
              </a:lnSpc>
            </a:pPr>
            <a:r>
              <a:rPr b="0" lang="tr-TR" sz="3200" spc="-1" strike="noStrike">
                <a:solidFill>
                  <a:srgbClr val="000000"/>
                </a:solidFill>
                <a:latin typeface="Calibri"/>
                <a:ea typeface="DejaVu Sans"/>
              </a:rPr>
              <a:t>لاَ يَتَوَضَّأُ رَجُلٌ فَيُحْسِنُ وُضُوءَهُ ، وَيُصَلِّى الصَّلاَةَ إِلاَّ غُفِرَ لَهُ</a:t>
            </a:r>
            <a:endParaRPr b="0" lang="tr-TR" sz="3200" spc="-1" strike="noStrike">
              <a:latin typeface="Arial"/>
            </a:endParaRPr>
          </a:p>
          <a:p>
            <a:pPr algn="just" rtl="1">
              <a:lnSpc>
                <a:spcPct val="100000"/>
              </a:lnSpc>
            </a:pPr>
            <a:r>
              <a:rPr b="0" lang="tr-TR" sz="3200" spc="-1" strike="noStrike">
                <a:solidFill>
                  <a:srgbClr val="000000"/>
                </a:solidFill>
                <a:latin typeface="Calibri"/>
                <a:ea typeface="DejaVu Sans"/>
              </a:rPr>
              <a:t> مَا بَيْنَهُ وَبَيْنَ الصَّلاَةِ حَتَّى يُصَلِّيَهَا </a:t>
            </a:r>
            <a:r>
              <a:rPr b="0" lang="tr-TR" sz="1800" spc="-1" strike="noStrike">
                <a:solidFill>
                  <a:srgbClr val="000000"/>
                </a:solidFill>
                <a:latin typeface="Calibri"/>
                <a:ea typeface="DejaVu Sans"/>
              </a:rPr>
              <a:t> </a:t>
            </a:r>
            <a:endParaRPr b="0" lang="tr-TR" sz="1800" spc="-1" strike="noStrike">
              <a:latin typeface="Arial"/>
            </a:endParaRPr>
          </a:p>
        </p:txBody>
      </p:sp>
      <p:sp>
        <p:nvSpPr>
          <p:cNvPr id="167" name="CustomShape 5"/>
          <p:cNvSpPr/>
          <p:nvPr/>
        </p:nvSpPr>
        <p:spPr>
          <a:xfrm>
            <a:off x="35640" y="908640"/>
            <a:ext cx="676440" cy="5040000"/>
          </a:xfrm>
          <a:prstGeom prst="rect">
            <a:avLst/>
          </a:prstGeom>
          <a:blipFill rotWithShape="0">
            <a:blip r:embed="rId1"/>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200" spc="-1" strike="noStrike">
                <a:solidFill>
                  <a:srgbClr val="e46c0a"/>
                </a:solidFill>
                <a:latin typeface="Calibri"/>
                <a:ea typeface="DejaVu Sans"/>
              </a:rPr>
              <a:t>2.BÖLÜM MADDİ TEDBİRLER</a:t>
            </a:r>
            <a:endParaRPr b="0" lang="tr-TR" sz="3200" spc="-1" strike="noStrike">
              <a:latin typeface="Arial"/>
            </a:endParaRPr>
          </a:p>
        </p:txBody>
      </p:sp>
    </p:spTree>
  </p:cSld>
  <mc:AlternateContent>
    <mc:Choice Requires="p14">
      <p:transition spd="slow" p14:dur="2000"/>
    </mc:Choice>
    <mc:Fallback>
      <p:transition spd="slow"/>
    </mc:Fallback>
  </mc:AlternateContent>
  <p:timing>
    <p:tnLst>
      <p:par>
        <p:cTn id="45" dur="indefinite" restart="never" nodeType="tmRoot">
          <p:childTnLst>
            <p:seq>
              <p:cTn id="46"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8" name="Picture 2" descr=""/>
          <p:cNvPicPr/>
          <p:nvPr/>
        </p:nvPicPr>
        <p:blipFill>
          <a:blip r:embed="rId1"/>
          <a:stretch/>
        </p:blipFill>
        <p:spPr>
          <a:xfrm>
            <a:off x="971640" y="890640"/>
            <a:ext cx="7200000" cy="4705200"/>
          </a:xfrm>
          <a:prstGeom prst="rect">
            <a:avLst/>
          </a:prstGeom>
          <a:ln>
            <a:noFill/>
          </a:ln>
        </p:spPr>
      </p:pic>
      <p:sp>
        <p:nvSpPr>
          <p:cNvPr id="169" name="CustomShape 1"/>
          <p:cNvSpPr/>
          <p:nvPr/>
        </p:nvSpPr>
        <p:spPr>
          <a:xfrm>
            <a:off x="35640" y="908640"/>
            <a:ext cx="676440" cy="5040000"/>
          </a:xfrm>
          <a:prstGeom prst="rect">
            <a:avLst/>
          </a:prstGeom>
          <a:blipFill rotWithShape="0">
            <a:blip r:embed="rId2"/>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200" spc="-1" strike="noStrike">
                <a:solidFill>
                  <a:srgbClr val="e46c0a"/>
                </a:solidFill>
                <a:latin typeface="Calibri"/>
                <a:ea typeface="DejaVu Sans"/>
              </a:rPr>
              <a:t>2.BÖLÜM MADDİ TEDBİRLER</a:t>
            </a:r>
            <a:endParaRPr b="0" lang="tr-TR" sz="3200" spc="-1" strike="noStrike">
              <a:latin typeface="Arial"/>
            </a:endParaRPr>
          </a:p>
        </p:txBody>
      </p:sp>
    </p:spTree>
  </p:cSld>
  <mc:AlternateContent>
    <mc:Choice Requires="p14">
      <p:transition spd="slow" p14:dur="2000"/>
    </mc:Choice>
    <mc:Fallback>
      <p:transition spd="slow"/>
    </mc:Fallback>
  </mc:AlternateContent>
  <p:timing>
    <p:tnLst>
      <p:par>
        <p:cTn id="47" dur="indefinite" restart="never" nodeType="tmRoot">
          <p:childTnLst>
            <p:seq>
              <p:cTn id="48" dur="indefinite"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0" name="Picture 2" descr=""/>
          <p:cNvPicPr/>
          <p:nvPr/>
        </p:nvPicPr>
        <p:blipFill>
          <a:blip r:embed="rId1"/>
          <a:stretch/>
        </p:blipFill>
        <p:spPr>
          <a:xfrm>
            <a:off x="539640" y="1052640"/>
            <a:ext cx="2344680" cy="2355120"/>
          </a:xfrm>
          <a:prstGeom prst="rect">
            <a:avLst/>
          </a:prstGeom>
          <a:ln>
            <a:noFill/>
          </a:ln>
        </p:spPr>
      </p:pic>
      <p:pic>
        <p:nvPicPr>
          <p:cNvPr id="171" name="Picture 2" descr=""/>
          <p:cNvPicPr/>
          <p:nvPr/>
        </p:nvPicPr>
        <p:blipFill>
          <a:blip r:embed="rId2"/>
          <a:stretch/>
        </p:blipFill>
        <p:spPr>
          <a:xfrm>
            <a:off x="5436000" y="1052640"/>
            <a:ext cx="3373560" cy="2375640"/>
          </a:xfrm>
          <a:prstGeom prst="rect">
            <a:avLst/>
          </a:prstGeom>
          <a:ln>
            <a:noFill/>
          </a:ln>
        </p:spPr>
      </p:pic>
      <p:pic>
        <p:nvPicPr>
          <p:cNvPr id="172" name="Picture 3" descr=""/>
          <p:cNvPicPr/>
          <p:nvPr/>
        </p:nvPicPr>
        <p:blipFill>
          <a:blip r:embed="rId3"/>
          <a:stretch/>
        </p:blipFill>
        <p:spPr>
          <a:xfrm>
            <a:off x="712440" y="3717000"/>
            <a:ext cx="8321040" cy="1332720"/>
          </a:xfrm>
          <a:prstGeom prst="rect">
            <a:avLst/>
          </a:prstGeom>
          <a:ln>
            <a:noFill/>
          </a:ln>
        </p:spPr>
      </p:pic>
      <p:sp>
        <p:nvSpPr>
          <p:cNvPr id="173" name="CustomShape 1"/>
          <p:cNvSpPr/>
          <p:nvPr/>
        </p:nvSpPr>
        <p:spPr>
          <a:xfrm>
            <a:off x="35640" y="908640"/>
            <a:ext cx="676440" cy="5040000"/>
          </a:xfrm>
          <a:prstGeom prst="rect">
            <a:avLst/>
          </a:prstGeom>
          <a:blipFill rotWithShape="0">
            <a:blip r:embed="rId4"/>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200" spc="-1" strike="noStrike">
                <a:solidFill>
                  <a:srgbClr val="e46c0a"/>
                </a:solidFill>
                <a:latin typeface="Calibri"/>
                <a:ea typeface="DejaVu Sans"/>
              </a:rPr>
              <a:t>2.BÖLÜM MADDİ TEDBİRLER</a:t>
            </a:r>
            <a:endParaRPr b="0" lang="tr-TR" sz="3200" spc="-1" strike="noStrike">
              <a:latin typeface="Arial"/>
            </a:endParaRPr>
          </a:p>
        </p:txBody>
      </p:sp>
    </p:spTree>
  </p:cSld>
  <mc:AlternateContent>
    <mc:Choice Requires="p14">
      <p:transition spd="slow" p14:dur="2000"/>
    </mc:Choice>
    <mc:Fallback>
      <p:transition spd="slow"/>
    </mc:Fallback>
  </mc:AlternateContent>
  <p:timing>
    <p:tnLst>
      <p:par>
        <p:cTn id="49" dur="indefinite" restart="never" nodeType="tmRoot">
          <p:childTnLst>
            <p:seq>
              <p:cTn id="50" dur="indefinite"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CustomShape 1"/>
          <p:cNvSpPr/>
          <p:nvPr/>
        </p:nvSpPr>
        <p:spPr>
          <a:xfrm>
            <a:off x="155520" y="-144360"/>
            <a:ext cx="304200" cy="304200"/>
          </a:xfrm>
          <a:prstGeom prst="rect">
            <a:avLst/>
          </a:prstGeom>
          <a:noFill/>
          <a:ln>
            <a:noFill/>
          </a:ln>
        </p:spPr>
        <p:style>
          <a:lnRef idx="0"/>
          <a:fillRef idx="0"/>
          <a:effectRef idx="0"/>
          <a:fontRef idx="minor"/>
        </p:style>
      </p:sp>
      <p:sp>
        <p:nvSpPr>
          <p:cNvPr id="175" name="CustomShape 2"/>
          <p:cNvSpPr/>
          <p:nvPr/>
        </p:nvSpPr>
        <p:spPr>
          <a:xfrm>
            <a:off x="307800" y="7920"/>
            <a:ext cx="304200" cy="304200"/>
          </a:xfrm>
          <a:prstGeom prst="rect">
            <a:avLst/>
          </a:prstGeom>
          <a:noFill/>
          <a:ln>
            <a:noFill/>
          </a:ln>
        </p:spPr>
        <p:style>
          <a:lnRef idx="0"/>
          <a:fillRef idx="0"/>
          <a:effectRef idx="0"/>
          <a:fontRef idx="minor"/>
        </p:style>
      </p:sp>
      <p:pic>
        <p:nvPicPr>
          <p:cNvPr id="176" name="Picture 2" descr=""/>
          <p:cNvPicPr/>
          <p:nvPr/>
        </p:nvPicPr>
        <p:blipFill>
          <a:blip r:embed="rId1"/>
          <a:stretch/>
        </p:blipFill>
        <p:spPr>
          <a:xfrm>
            <a:off x="755640" y="1556640"/>
            <a:ext cx="8280360" cy="3743640"/>
          </a:xfrm>
          <a:prstGeom prst="rect">
            <a:avLst/>
          </a:prstGeom>
          <a:ln>
            <a:noFill/>
          </a:ln>
        </p:spPr>
      </p:pic>
      <p:sp>
        <p:nvSpPr>
          <p:cNvPr id="177" name="CustomShape 3"/>
          <p:cNvSpPr/>
          <p:nvPr/>
        </p:nvSpPr>
        <p:spPr>
          <a:xfrm>
            <a:off x="35640" y="908640"/>
            <a:ext cx="676440" cy="5040000"/>
          </a:xfrm>
          <a:prstGeom prst="rect">
            <a:avLst/>
          </a:prstGeom>
          <a:blipFill rotWithShape="0">
            <a:blip r:embed="rId2"/>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200" spc="-1" strike="noStrike">
                <a:solidFill>
                  <a:srgbClr val="e46c0a"/>
                </a:solidFill>
                <a:latin typeface="Calibri"/>
                <a:ea typeface="DejaVu Sans"/>
              </a:rPr>
              <a:t>2.BÖLÜM MADDİ TEDBİRLER</a:t>
            </a:r>
            <a:endParaRPr b="0" lang="tr-TR" sz="3200" spc="-1" strike="noStrike">
              <a:latin typeface="Arial"/>
            </a:endParaRPr>
          </a:p>
        </p:txBody>
      </p:sp>
    </p:spTree>
  </p:cSld>
  <mc:AlternateContent>
    <mc:Choice Requires="p14">
      <p:transition spd="slow" p14:dur="2000"/>
    </mc:Choice>
    <mc:Fallback>
      <p:transition spd="slow"/>
    </mc:Fallback>
  </mc:AlternateContent>
  <p:timing>
    <p:tnLst>
      <p:par>
        <p:cTn id="51" dur="indefinite" restart="never" nodeType="tmRoot">
          <p:childTnLst>
            <p:seq>
              <p:cTn id="52" dur="indefinite"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CustomShape 1"/>
          <p:cNvSpPr/>
          <p:nvPr/>
        </p:nvSpPr>
        <p:spPr>
          <a:xfrm>
            <a:off x="155520" y="-144360"/>
            <a:ext cx="304200" cy="304200"/>
          </a:xfrm>
          <a:prstGeom prst="rect">
            <a:avLst/>
          </a:prstGeom>
          <a:noFill/>
          <a:ln>
            <a:noFill/>
          </a:ln>
        </p:spPr>
        <p:style>
          <a:lnRef idx="0"/>
          <a:fillRef idx="0"/>
          <a:effectRef idx="0"/>
          <a:fontRef idx="minor"/>
        </p:style>
      </p:sp>
      <p:sp>
        <p:nvSpPr>
          <p:cNvPr id="179" name="CustomShape 2"/>
          <p:cNvSpPr/>
          <p:nvPr/>
        </p:nvSpPr>
        <p:spPr>
          <a:xfrm>
            <a:off x="307800" y="7920"/>
            <a:ext cx="304200" cy="304200"/>
          </a:xfrm>
          <a:prstGeom prst="rect">
            <a:avLst/>
          </a:prstGeom>
          <a:noFill/>
          <a:ln>
            <a:noFill/>
          </a:ln>
        </p:spPr>
        <p:style>
          <a:lnRef idx="0"/>
          <a:fillRef idx="0"/>
          <a:effectRef idx="0"/>
          <a:fontRef idx="minor"/>
        </p:style>
      </p:sp>
      <p:sp>
        <p:nvSpPr>
          <p:cNvPr id="180" name="CustomShape 3"/>
          <p:cNvSpPr/>
          <p:nvPr/>
        </p:nvSpPr>
        <p:spPr>
          <a:xfrm>
            <a:off x="866520" y="3437640"/>
            <a:ext cx="8073720" cy="1551960"/>
          </a:xfrm>
          <a:prstGeom prst="rect">
            <a:avLst/>
          </a:prstGeom>
          <a:noFill/>
          <a:ln>
            <a:noFill/>
          </a:ln>
        </p:spPr>
        <p:style>
          <a:lnRef idx="0"/>
          <a:fillRef idx="0"/>
          <a:effectRef idx="0"/>
          <a:fontRef idx="minor"/>
        </p:style>
        <p:txBody>
          <a:bodyPr lIns="90000" rIns="90000" tIns="45000" bIns="45000">
            <a:spAutoFit/>
          </a:bodyPr>
          <a:p>
            <a:pPr algn="just" rtl="1">
              <a:lnSpc>
                <a:spcPct val="100000"/>
              </a:lnSpc>
            </a:pPr>
            <a:r>
              <a:rPr b="0" lang="tr-TR" sz="3200" spc="-1" strike="noStrike">
                <a:solidFill>
                  <a:srgbClr val="000000"/>
                </a:solidFill>
                <a:latin typeface="Traditional Arabic"/>
                <a:ea typeface="DejaVu Sans"/>
              </a:rPr>
              <a:t>عَنْ أَبِى هُرَيْرَةَ أَنَّ النَّبِىَّ صلى الله عليه وسلم كَانَ إِذَا عَطَسَ غَطَّى وَجْهَهُ بِيَدِهِ أَوْ بِثَوْبِهِ وَغَضَّ بِهَا صَوْتَهُ </a:t>
            </a:r>
            <a:endParaRPr b="0" lang="tr-TR" sz="3200" spc="-1" strike="noStrike">
              <a:latin typeface="Arial"/>
            </a:endParaRPr>
          </a:p>
        </p:txBody>
      </p:sp>
      <p:sp>
        <p:nvSpPr>
          <p:cNvPr id="181" name="CustomShape 4"/>
          <p:cNvSpPr/>
          <p:nvPr/>
        </p:nvSpPr>
        <p:spPr>
          <a:xfrm>
            <a:off x="712440" y="4677120"/>
            <a:ext cx="8073720" cy="15530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tr-TR" sz="2400" spc="-1" strike="noStrike">
                <a:solidFill>
                  <a:srgbClr val="0070c0"/>
                </a:solidFill>
                <a:latin typeface="Calibri"/>
                <a:ea typeface="DejaVu Sans"/>
              </a:rPr>
              <a:t>«Peygamber Efendimiz (sav) aksıracağı zaman, ya eliyle ya da elbisesiyle yüzünü kapatarak ve sesini kısar(ak  ağzından çıkan zerreciklerin etrafa dağılmasını önlemeye çalışır)dı.» </a:t>
            </a:r>
            <a:endParaRPr b="0" lang="tr-TR" sz="2400" spc="-1" strike="noStrike">
              <a:latin typeface="Arial"/>
            </a:endParaRPr>
          </a:p>
          <a:p>
            <a:pPr algn="just">
              <a:lnSpc>
                <a:spcPct val="100000"/>
              </a:lnSpc>
            </a:pPr>
            <a:r>
              <a:rPr b="1" i="1" lang="tr-TR" sz="2400" spc="-1" strike="noStrike">
                <a:solidFill>
                  <a:srgbClr val="0070c0"/>
                </a:solidFill>
                <a:latin typeface="Calibri"/>
                <a:ea typeface="DejaVu Sans"/>
              </a:rPr>
              <a:t>                                                                                 </a:t>
            </a:r>
            <a:r>
              <a:rPr b="0" i="1" lang="tr-TR" sz="1400" spc="-1" strike="noStrike">
                <a:solidFill>
                  <a:srgbClr val="000000"/>
                </a:solidFill>
                <a:latin typeface="Calibri"/>
                <a:ea typeface="DejaVu Sans"/>
              </a:rPr>
              <a:t>( Tirmizî, Edeb, 6. )</a:t>
            </a:r>
            <a:endParaRPr b="0" lang="tr-TR" sz="1400" spc="-1" strike="noStrike">
              <a:latin typeface="Arial"/>
            </a:endParaRPr>
          </a:p>
        </p:txBody>
      </p:sp>
      <p:sp>
        <p:nvSpPr>
          <p:cNvPr id="182" name="CustomShape 5"/>
          <p:cNvSpPr/>
          <p:nvPr/>
        </p:nvSpPr>
        <p:spPr>
          <a:xfrm>
            <a:off x="712440" y="908640"/>
            <a:ext cx="8251200" cy="25275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tr-TR" sz="3200" spc="-1" strike="noStrike">
                <a:solidFill>
                  <a:srgbClr val="ff0000"/>
                </a:solidFill>
                <a:latin typeface="Calibri"/>
                <a:ea typeface="DejaVu Sans"/>
              </a:rPr>
              <a:t>SALGINLARDA YÜZÜ KAPATMAK PEYGAMBER EFENDİMİZ (SAV)’İN SÜNNETİDİR.</a:t>
            </a:r>
            <a:endParaRPr b="0" lang="tr-TR" sz="3200" spc="-1" strike="noStrike">
              <a:latin typeface="Arial"/>
            </a:endParaRPr>
          </a:p>
          <a:p>
            <a:pPr algn="ctr">
              <a:lnSpc>
                <a:spcPct val="100000"/>
              </a:lnSpc>
            </a:pPr>
            <a:r>
              <a:rPr b="1" lang="tr-TR" sz="3200" spc="-1" strike="noStrike">
                <a:solidFill>
                  <a:srgbClr val="0070c0"/>
                </a:solidFill>
                <a:latin typeface="Calibri"/>
                <a:ea typeface="DejaVu Sans"/>
              </a:rPr>
              <a:t>BİZ DE BU SALGINDA MASKEMİZİ TAKMAK SURETİYLE ALDIĞIMIZ TEDBİRLERİ </a:t>
            </a:r>
            <a:endParaRPr b="0" lang="tr-TR" sz="3200" spc="-1" strike="noStrike">
              <a:latin typeface="Arial"/>
            </a:endParaRPr>
          </a:p>
          <a:p>
            <a:pPr algn="ctr">
              <a:lnSpc>
                <a:spcPct val="100000"/>
              </a:lnSpc>
            </a:pPr>
            <a:r>
              <a:rPr b="1" lang="tr-TR" sz="3200" spc="-1" strike="noStrike">
                <a:solidFill>
                  <a:srgbClr val="4f6228"/>
                </a:solidFill>
                <a:latin typeface="Calibri"/>
                <a:ea typeface="DejaVu Sans"/>
              </a:rPr>
              <a:t>İBADETE</a:t>
            </a:r>
            <a:r>
              <a:rPr b="1" lang="tr-TR" sz="3200" spc="-1" strike="noStrike">
                <a:solidFill>
                  <a:srgbClr val="0070c0"/>
                </a:solidFill>
                <a:latin typeface="Calibri"/>
                <a:ea typeface="DejaVu Sans"/>
              </a:rPr>
              <a:t> DÖNÜŞTÜRELİM. </a:t>
            </a:r>
            <a:endParaRPr b="0" lang="tr-TR" sz="3200" spc="-1" strike="noStrike">
              <a:latin typeface="Arial"/>
            </a:endParaRPr>
          </a:p>
        </p:txBody>
      </p:sp>
      <p:sp>
        <p:nvSpPr>
          <p:cNvPr id="183" name="CustomShape 6"/>
          <p:cNvSpPr/>
          <p:nvPr/>
        </p:nvSpPr>
        <p:spPr>
          <a:xfrm>
            <a:off x="35640" y="908640"/>
            <a:ext cx="676440" cy="5040000"/>
          </a:xfrm>
          <a:prstGeom prst="rect">
            <a:avLst/>
          </a:prstGeom>
          <a:blipFill rotWithShape="0">
            <a:blip r:embed="rId1"/>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200" spc="-1" strike="noStrike">
                <a:solidFill>
                  <a:srgbClr val="e46c0a"/>
                </a:solidFill>
                <a:latin typeface="Calibri"/>
                <a:ea typeface="DejaVu Sans"/>
              </a:rPr>
              <a:t>2.BÖLÜM MADDİ TEDBİRLER</a:t>
            </a:r>
            <a:endParaRPr b="0" lang="tr-TR" sz="3200" spc="-1" strike="noStrike">
              <a:latin typeface="Arial"/>
            </a:endParaRPr>
          </a:p>
        </p:txBody>
      </p:sp>
    </p:spTree>
  </p:cSld>
  <mc:AlternateContent>
    <mc:Choice Requires="p14">
      <p:transition spd="slow" p14:dur="2000"/>
    </mc:Choice>
    <mc:Fallback>
      <p:transition spd="slow"/>
    </mc:Fallback>
  </mc:AlternateContent>
  <p:timing>
    <p:tnLst>
      <p:par>
        <p:cTn id="53" dur="indefinite" restart="never" nodeType="tmRoot">
          <p:childTnLst>
            <p:seq>
              <p:cTn id="54" dur="indefinite"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CustomShape 1"/>
          <p:cNvSpPr/>
          <p:nvPr/>
        </p:nvSpPr>
        <p:spPr>
          <a:xfrm>
            <a:off x="155520" y="-144360"/>
            <a:ext cx="304200" cy="304200"/>
          </a:xfrm>
          <a:prstGeom prst="rect">
            <a:avLst/>
          </a:prstGeom>
          <a:noFill/>
          <a:ln>
            <a:noFill/>
          </a:ln>
        </p:spPr>
        <p:style>
          <a:lnRef idx="0"/>
          <a:fillRef idx="0"/>
          <a:effectRef idx="0"/>
          <a:fontRef idx="minor"/>
        </p:style>
      </p:sp>
      <p:sp>
        <p:nvSpPr>
          <p:cNvPr id="185" name="CustomShape 2"/>
          <p:cNvSpPr/>
          <p:nvPr/>
        </p:nvSpPr>
        <p:spPr>
          <a:xfrm>
            <a:off x="307800" y="7920"/>
            <a:ext cx="304200" cy="304200"/>
          </a:xfrm>
          <a:prstGeom prst="rect">
            <a:avLst/>
          </a:prstGeom>
          <a:noFill/>
          <a:ln>
            <a:noFill/>
          </a:ln>
        </p:spPr>
        <p:style>
          <a:lnRef idx="0"/>
          <a:fillRef idx="0"/>
          <a:effectRef idx="0"/>
          <a:fontRef idx="minor"/>
        </p:style>
      </p:sp>
      <p:sp>
        <p:nvSpPr>
          <p:cNvPr id="186" name="CustomShape 3"/>
          <p:cNvSpPr/>
          <p:nvPr/>
        </p:nvSpPr>
        <p:spPr>
          <a:xfrm>
            <a:off x="899640" y="1340640"/>
            <a:ext cx="8147520" cy="55760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tr-TR" sz="6000" spc="-1" strike="noStrike">
                <a:solidFill>
                  <a:srgbClr val="ff0000"/>
                </a:solidFill>
                <a:latin typeface="Calibri"/>
                <a:ea typeface="DejaVu Sans"/>
              </a:rPr>
              <a:t>UNUTMAYALIM !... </a:t>
            </a:r>
            <a:endParaRPr b="0" lang="tr-TR" sz="6000" spc="-1" strike="noStrike">
              <a:latin typeface="Arial"/>
            </a:endParaRPr>
          </a:p>
          <a:p>
            <a:pPr algn="ctr">
              <a:lnSpc>
                <a:spcPct val="100000"/>
              </a:lnSpc>
            </a:pPr>
            <a:r>
              <a:rPr b="1" lang="tr-TR" sz="6000" spc="-1" strike="noStrike">
                <a:solidFill>
                  <a:srgbClr val="ff0000"/>
                </a:solidFill>
                <a:latin typeface="Calibri"/>
                <a:ea typeface="DejaVu Sans"/>
              </a:rPr>
              <a:t>MASKE TAKMAK, BİZİ </a:t>
            </a:r>
            <a:endParaRPr b="0" lang="tr-TR" sz="6000" spc="-1" strike="noStrike">
              <a:latin typeface="Arial"/>
            </a:endParaRPr>
          </a:p>
          <a:p>
            <a:pPr algn="ctr">
              <a:lnSpc>
                <a:spcPct val="100000"/>
              </a:lnSpc>
            </a:pPr>
            <a:r>
              <a:rPr b="1" lang="tr-TR" sz="6000" spc="-1" strike="noStrike">
                <a:solidFill>
                  <a:srgbClr val="4a452a"/>
                </a:solidFill>
                <a:latin typeface="Calibri"/>
                <a:ea typeface="DejaVu Sans"/>
              </a:rPr>
              <a:t>- HEM VİRÜSTEN</a:t>
            </a:r>
            <a:r>
              <a:rPr b="1" lang="tr-TR" sz="6000" spc="-1" strike="noStrike">
                <a:solidFill>
                  <a:srgbClr val="ff9900"/>
                </a:solidFill>
                <a:latin typeface="Calibri"/>
                <a:ea typeface="DejaVu Sans"/>
              </a:rPr>
              <a:t> </a:t>
            </a:r>
            <a:endParaRPr b="0" lang="tr-TR" sz="6000" spc="-1" strike="noStrike">
              <a:latin typeface="Arial"/>
            </a:endParaRPr>
          </a:p>
          <a:p>
            <a:pPr algn="ctr">
              <a:lnSpc>
                <a:spcPct val="100000"/>
              </a:lnSpc>
            </a:pPr>
            <a:r>
              <a:rPr b="1" lang="tr-TR" sz="6000" spc="-1" strike="noStrike">
                <a:solidFill>
                  <a:srgbClr val="ff9900"/>
                </a:solidFill>
                <a:latin typeface="Calibri"/>
                <a:ea typeface="DejaVu Sans"/>
              </a:rPr>
              <a:t>- HEM CEZADAN </a:t>
            </a:r>
            <a:endParaRPr b="0" lang="tr-TR" sz="6000" spc="-1" strike="noStrike">
              <a:latin typeface="Arial"/>
            </a:endParaRPr>
          </a:p>
          <a:p>
            <a:pPr algn="ctr">
              <a:lnSpc>
                <a:spcPct val="100000"/>
              </a:lnSpc>
            </a:pPr>
            <a:r>
              <a:rPr b="1" lang="tr-TR" sz="6000" spc="-1" strike="noStrike">
                <a:solidFill>
                  <a:srgbClr val="ff0000"/>
                </a:solidFill>
                <a:latin typeface="Calibri"/>
                <a:ea typeface="DejaVu Sans"/>
              </a:rPr>
              <a:t>KORUR.</a:t>
            </a:r>
            <a:r>
              <a:rPr b="1" lang="tr-TR" sz="6000" spc="-1" strike="noStrike">
                <a:solidFill>
                  <a:srgbClr val="0070c0"/>
                </a:solidFill>
                <a:latin typeface="Calibri"/>
                <a:ea typeface="DejaVu Sans"/>
              </a:rPr>
              <a:t> </a:t>
            </a:r>
            <a:endParaRPr b="0" lang="tr-TR" sz="6000" spc="-1" strike="noStrike">
              <a:latin typeface="Arial"/>
            </a:endParaRPr>
          </a:p>
          <a:p>
            <a:pPr algn="ctr">
              <a:lnSpc>
                <a:spcPct val="100000"/>
              </a:lnSpc>
            </a:pPr>
            <a:endParaRPr b="0" lang="tr-TR" sz="6000" spc="-1" strike="noStrike">
              <a:latin typeface="Arial"/>
            </a:endParaRPr>
          </a:p>
        </p:txBody>
      </p:sp>
      <p:pic>
        <p:nvPicPr>
          <p:cNvPr id="187" name="Resim 3" descr=""/>
          <p:cNvPicPr/>
          <p:nvPr/>
        </p:nvPicPr>
        <p:blipFill>
          <a:blip r:embed="rId1"/>
          <a:stretch/>
        </p:blipFill>
        <p:spPr>
          <a:xfrm>
            <a:off x="6948360" y="1124640"/>
            <a:ext cx="1617480" cy="1211400"/>
          </a:xfrm>
          <a:prstGeom prst="rect">
            <a:avLst/>
          </a:prstGeom>
          <a:ln>
            <a:noFill/>
          </a:ln>
        </p:spPr>
      </p:pic>
      <p:sp>
        <p:nvSpPr>
          <p:cNvPr id="188" name="CustomShape 4"/>
          <p:cNvSpPr/>
          <p:nvPr/>
        </p:nvSpPr>
        <p:spPr>
          <a:xfrm>
            <a:off x="35640" y="908640"/>
            <a:ext cx="676440" cy="5040000"/>
          </a:xfrm>
          <a:prstGeom prst="rect">
            <a:avLst/>
          </a:prstGeom>
          <a:blipFill rotWithShape="0">
            <a:blip r:embed="rId2"/>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200" spc="-1" strike="noStrike">
                <a:solidFill>
                  <a:srgbClr val="e46c0a"/>
                </a:solidFill>
                <a:latin typeface="Calibri"/>
                <a:ea typeface="DejaVu Sans"/>
              </a:rPr>
              <a:t>2.BÖLÜM MADDİ TEDBİRLER</a:t>
            </a:r>
            <a:endParaRPr b="0" lang="tr-TR" sz="3200" spc="-1" strike="noStrike">
              <a:latin typeface="Arial"/>
            </a:endParaRPr>
          </a:p>
        </p:txBody>
      </p:sp>
    </p:spTree>
  </p:cSld>
  <mc:AlternateContent>
    <mc:Choice Requires="p14">
      <p:transition spd="slow" p14:dur="2000"/>
    </mc:Choice>
    <mc:Fallback>
      <p:transition spd="slow"/>
    </mc:Fallback>
  </mc:AlternateContent>
  <p:timing>
    <p:tnLst>
      <p:par>
        <p:cTn id="55" dur="indefinite" restart="never" nodeType="tmRoot">
          <p:childTnLst>
            <p:seq>
              <p:cTn id="56" dur="indefinite"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9" name="Picture 2" descr=""/>
          <p:cNvPicPr/>
          <p:nvPr/>
        </p:nvPicPr>
        <p:blipFill>
          <a:blip r:embed="rId1"/>
          <a:stretch/>
        </p:blipFill>
        <p:spPr>
          <a:xfrm>
            <a:off x="827640" y="4549320"/>
            <a:ext cx="3519720" cy="1295280"/>
          </a:xfrm>
          <a:prstGeom prst="rect">
            <a:avLst/>
          </a:prstGeom>
          <a:ln>
            <a:noFill/>
          </a:ln>
        </p:spPr>
      </p:pic>
      <p:pic>
        <p:nvPicPr>
          <p:cNvPr id="190" name="Picture 3" descr=""/>
          <p:cNvPicPr/>
          <p:nvPr/>
        </p:nvPicPr>
        <p:blipFill>
          <a:blip r:embed="rId2"/>
          <a:stretch/>
        </p:blipFill>
        <p:spPr>
          <a:xfrm>
            <a:off x="5148000" y="4576320"/>
            <a:ext cx="3890520" cy="1270080"/>
          </a:xfrm>
          <a:prstGeom prst="rect">
            <a:avLst/>
          </a:prstGeom>
          <a:ln>
            <a:noFill/>
          </a:ln>
        </p:spPr>
      </p:pic>
      <p:pic>
        <p:nvPicPr>
          <p:cNvPr id="191" name="Picture 4" descr=""/>
          <p:cNvPicPr/>
          <p:nvPr/>
        </p:nvPicPr>
        <p:blipFill>
          <a:blip r:embed="rId3"/>
          <a:stretch/>
        </p:blipFill>
        <p:spPr>
          <a:xfrm>
            <a:off x="1081080" y="1845000"/>
            <a:ext cx="6981120" cy="2714040"/>
          </a:xfrm>
          <a:prstGeom prst="rect">
            <a:avLst/>
          </a:prstGeom>
          <a:ln>
            <a:noFill/>
          </a:ln>
        </p:spPr>
      </p:pic>
      <p:sp>
        <p:nvSpPr>
          <p:cNvPr id="192" name="CustomShape 1"/>
          <p:cNvSpPr/>
          <p:nvPr/>
        </p:nvSpPr>
        <p:spPr>
          <a:xfrm>
            <a:off x="712440" y="1188000"/>
            <a:ext cx="8251200" cy="5778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tr-TR" sz="3200" spc="-1" strike="noStrike">
                <a:solidFill>
                  <a:srgbClr val="ff0000"/>
                </a:solidFill>
                <a:latin typeface="Calibri"/>
                <a:ea typeface="DejaVu Sans"/>
              </a:rPr>
              <a:t>MASKEMİZİ NASIL ÇIKARALIM ? NASIL ATALIM ?</a:t>
            </a:r>
            <a:endParaRPr b="0" lang="tr-TR" sz="3200" spc="-1" strike="noStrike">
              <a:latin typeface="Arial"/>
            </a:endParaRPr>
          </a:p>
        </p:txBody>
      </p:sp>
      <p:sp>
        <p:nvSpPr>
          <p:cNvPr id="193" name="CustomShape 2"/>
          <p:cNvSpPr/>
          <p:nvPr/>
        </p:nvSpPr>
        <p:spPr>
          <a:xfrm>
            <a:off x="35640" y="908640"/>
            <a:ext cx="676440" cy="5040000"/>
          </a:xfrm>
          <a:prstGeom prst="rect">
            <a:avLst/>
          </a:prstGeom>
          <a:blipFill rotWithShape="0">
            <a:blip r:embed="rId4"/>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200" spc="-1" strike="noStrike">
                <a:solidFill>
                  <a:srgbClr val="e46c0a"/>
                </a:solidFill>
                <a:latin typeface="Calibri"/>
                <a:ea typeface="DejaVu Sans"/>
              </a:rPr>
              <a:t>2.BÖLÜM MADDİ TEDBİRLER</a:t>
            </a:r>
            <a:endParaRPr b="0" lang="tr-TR" sz="3200" spc="-1" strike="noStrike">
              <a:latin typeface="Arial"/>
            </a:endParaRPr>
          </a:p>
        </p:txBody>
      </p:sp>
    </p:spTree>
  </p:cSld>
  <mc:AlternateContent>
    <mc:Choice Requires="p14">
      <p:transition spd="slow" p14:dur="2000"/>
    </mc:Choice>
    <mc:Fallback>
      <p:transition spd="slow"/>
    </mc:Fallback>
  </mc:AlternateContent>
  <p:timing>
    <p:tnLst>
      <p:par>
        <p:cTn id="57" dur="indefinite" restart="never" nodeType="tmRoot">
          <p:childTnLst>
            <p:seq>
              <p:cTn id="58" dur="indefinite"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4" name="Picture 2" descr=""/>
          <p:cNvPicPr/>
          <p:nvPr/>
        </p:nvPicPr>
        <p:blipFill>
          <a:blip r:embed="rId1"/>
          <a:stretch/>
        </p:blipFill>
        <p:spPr>
          <a:xfrm>
            <a:off x="611640" y="1124640"/>
            <a:ext cx="2303640" cy="2303640"/>
          </a:xfrm>
          <a:prstGeom prst="rect">
            <a:avLst/>
          </a:prstGeom>
          <a:ln>
            <a:noFill/>
          </a:ln>
        </p:spPr>
      </p:pic>
      <p:pic>
        <p:nvPicPr>
          <p:cNvPr id="195" name="Picture 8" descr=""/>
          <p:cNvPicPr/>
          <p:nvPr/>
        </p:nvPicPr>
        <p:blipFill>
          <a:blip r:embed="rId2"/>
          <a:stretch/>
        </p:blipFill>
        <p:spPr>
          <a:xfrm>
            <a:off x="3924000" y="908640"/>
            <a:ext cx="5155200" cy="2663640"/>
          </a:xfrm>
          <a:prstGeom prst="rect">
            <a:avLst/>
          </a:prstGeom>
          <a:ln>
            <a:noFill/>
          </a:ln>
        </p:spPr>
      </p:pic>
      <p:pic>
        <p:nvPicPr>
          <p:cNvPr id="196" name="Picture 9" descr=""/>
          <p:cNvPicPr/>
          <p:nvPr/>
        </p:nvPicPr>
        <p:blipFill>
          <a:blip r:embed="rId3"/>
          <a:stretch/>
        </p:blipFill>
        <p:spPr>
          <a:xfrm>
            <a:off x="712440" y="3933000"/>
            <a:ext cx="8316360" cy="1275480"/>
          </a:xfrm>
          <a:prstGeom prst="rect">
            <a:avLst/>
          </a:prstGeom>
          <a:ln>
            <a:noFill/>
          </a:ln>
        </p:spPr>
      </p:pic>
      <p:sp>
        <p:nvSpPr>
          <p:cNvPr id="197" name="CustomShape 1"/>
          <p:cNvSpPr/>
          <p:nvPr/>
        </p:nvSpPr>
        <p:spPr>
          <a:xfrm>
            <a:off x="35640" y="908640"/>
            <a:ext cx="676440" cy="5040000"/>
          </a:xfrm>
          <a:prstGeom prst="rect">
            <a:avLst/>
          </a:prstGeom>
          <a:blipFill rotWithShape="0">
            <a:blip r:embed="rId4"/>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200" spc="-1" strike="noStrike">
                <a:solidFill>
                  <a:srgbClr val="e46c0a"/>
                </a:solidFill>
                <a:latin typeface="Calibri"/>
                <a:ea typeface="DejaVu Sans"/>
              </a:rPr>
              <a:t>2.BÖLÜM MADDİ TEDBİRLER</a:t>
            </a:r>
            <a:endParaRPr b="0" lang="tr-TR" sz="3200" spc="-1" strike="noStrike">
              <a:latin typeface="Arial"/>
            </a:endParaRPr>
          </a:p>
        </p:txBody>
      </p:sp>
    </p:spTree>
  </p:cSld>
  <mc:AlternateContent>
    <mc:Choice Requires="p14">
      <p:transition spd="slow" p14:dur="2000"/>
    </mc:Choice>
    <mc:Fallback>
      <p:transition spd="slow"/>
    </mc:Fallback>
  </mc:AlternateContent>
  <p:timing>
    <p:tnLst>
      <p:par>
        <p:cTn id="59" dur="indefinite" restart="never" nodeType="tmRoot">
          <p:childTnLst>
            <p:seq>
              <p:cTn id="60" dur="indefinite"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CustomShape 1"/>
          <p:cNvSpPr/>
          <p:nvPr/>
        </p:nvSpPr>
        <p:spPr>
          <a:xfrm>
            <a:off x="155520" y="-144360"/>
            <a:ext cx="304200" cy="304200"/>
          </a:xfrm>
          <a:prstGeom prst="rect">
            <a:avLst/>
          </a:prstGeom>
          <a:noFill/>
          <a:ln>
            <a:noFill/>
          </a:ln>
        </p:spPr>
        <p:style>
          <a:lnRef idx="0"/>
          <a:fillRef idx="0"/>
          <a:effectRef idx="0"/>
          <a:fontRef idx="minor"/>
        </p:style>
      </p:sp>
      <p:sp>
        <p:nvSpPr>
          <p:cNvPr id="199" name="CustomShape 2"/>
          <p:cNvSpPr/>
          <p:nvPr/>
        </p:nvSpPr>
        <p:spPr>
          <a:xfrm>
            <a:off x="307800" y="7920"/>
            <a:ext cx="304200" cy="304200"/>
          </a:xfrm>
          <a:prstGeom prst="rect">
            <a:avLst/>
          </a:prstGeom>
          <a:noFill/>
          <a:ln>
            <a:noFill/>
          </a:ln>
        </p:spPr>
        <p:style>
          <a:lnRef idx="0"/>
          <a:fillRef idx="0"/>
          <a:effectRef idx="0"/>
          <a:fontRef idx="minor"/>
        </p:style>
      </p:sp>
      <p:sp>
        <p:nvSpPr>
          <p:cNvPr id="200" name="CustomShape 3"/>
          <p:cNvSpPr/>
          <p:nvPr/>
        </p:nvSpPr>
        <p:spPr>
          <a:xfrm>
            <a:off x="827640" y="2639880"/>
            <a:ext cx="8136360" cy="1735560"/>
          </a:xfrm>
          <a:prstGeom prst="rect">
            <a:avLst/>
          </a:prstGeom>
          <a:noFill/>
          <a:ln>
            <a:noFill/>
          </a:ln>
        </p:spPr>
        <p:style>
          <a:lnRef idx="0"/>
          <a:fillRef idx="0"/>
          <a:effectRef idx="0"/>
          <a:fontRef idx="minor"/>
        </p:style>
        <p:txBody>
          <a:bodyPr lIns="90000" rIns="90000" tIns="45000" bIns="45000">
            <a:spAutoFit/>
          </a:bodyPr>
          <a:p>
            <a:pPr algn="just" rtl="1">
              <a:lnSpc>
                <a:spcPct val="100000"/>
              </a:lnSpc>
            </a:pPr>
            <a:r>
              <a:rPr b="0" lang="tr-TR" sz="3600" spc="-1" strike="noStrike">
                <a:solidFill>
                  <a:srgbClr val="000000"/>
                </a:solidFill>
                <a:latin typeface="Traditional Arabic"/>
                <a:ea typeface="DejaVu Sans"/>
              </a:rPr>
              <a:t>أَن رَسُول الله صلى الله عَلَيْهِ وَسلم قَالَ: </a:t>
            </a:r>
            <a:endParaRPr b="0" lang="tr-TR" sz="3600" spc="-1" strike="noStrike">
              <a:latin typeface="Arial"/>
            </a:endParaRPr>
          </a:p>
          <a:p>
            <a:pPr algn="just" rtl="1">
              <a:lnSpc>
                <a:spcPct val="100000"/>
              </a:lnSpc>
            </a:pPr>
            <a:r>
              <a:rPr b="0" lang="tr-TR" sz="3600" spc="-1" strike="noStrike">
                <a:solidFill>
                  <a:srgbClr val="000000"/>
                </a:solidFill>
                <a:latin typeface="Calibri"/>
                <a:ea typeface="DejaVu Sans"/>
              </a:rPr>
              <a:t>كَلِّمِ المَجْذُومَ وَبَيْنَكَ وَبَيْنَهُ قَدْرُ رُمْحٍ أَو رُمْحَيْنِ</a:t>
            </a:r>
            <a:endParaRPr b="0" lang="tr-TR" sz="3600" spc="-1" strike="noStrike">
              <a:latin typeface="Arial"/>
            </a:endParaRPr>
          </a:p>
        </p:txBody>
      </p:sp>
      <p:sp>
        <p:nvSpPr>
          <p:cNvPr id="201" name="CustomShape 4"/>
          <p:cNvSpPr/>
          <p:nvPr/>
        </p:nvSpPr>
        <p:spPr>
          <a:xfrm>
            <a:off x="712440" y="4470120"/>
            <a:ext cx="8251200" cy="8215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tr-TR" sz="2400" spc="-1" strike="noStrike">
                <a:solidFill>
                  <a:srgbClr val="0070c0"/>
                </a:solidFill>
                <a:latin typeface="Calibri"/>
                <a:ea typeface="DejaVu Sans"/>
              </a:rPr>
              <a:t>« Cüzzamlı (gibi bir bulaşıcı hastalığı olan) biriyle (konuşacağın zaman) aranızda bir veya iki mızrak mesafe olsun.» </a:t>
            </a:r>
            <a:r>
              <a:rPr b="0" i="1" lang="tr-TR" sz="1400" spc="-1" strike="noStrike">
                <a:solidFill>
                  <a:srgbClr val="000000"/>
                </a:solidFill>
                <a:latin typeface="Calibri"/>
                <a:ea typeface="DejaVu Sans"/>
              </a:rPr>
              <a:t>( Müsned, I,78  )</a:t>
            </a:r>
            <a:endParaRPr b="0" lang="tr-TR" sz="1400" spc="-1" strike="noStrike">
              <a:latin typeface="Arial"/>
            </a:endParaRPr>
          </a:p>
        </p:txBody>
      </p:sp>
      <p:sp>
        <p:nvSpPr>
          <p:cNvPr id="202" name="CustomShape 5"/>
          <p:cNvSpPr/>
          <p:nvPr/>
        </p:nvSpPr>
        <p:spPr>
          <a:xfrm>
            <a:off x="712440" y="908640"/>
            <a:ext cx="8430840" cy="14608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tr-TR" sz="3000" spc="-1" strike="noStrike">
                <a:solidFill>
                  <a:srgbClr val="ff0000"/>
                </a:solidFill>
                <a:latin typeface="Calibri"/>
                <a:ea typeface="DejaVu Sans"/>
              </a:rPr>
              <a:t>SALGINLARDA HASTA İLE ARAYA MESAFE KOYMAK PEYGAMBER EFENDİMİZ (SAV)’İN SÜNNETİDİR.</a:t>
            </a:r>
            <a:endParaRPr b="0" lang="tr-TR" sz="3000" spc="-1" strike="noStrike">
              <a:latin typeface="Arial"/>
            </a:endParaRPr>
          </a:p>
          <a:p>
            <a:pPr algn="ctr">
              <a:lnSpc>
                <a:spcPct val="100000"/>
              </a:lnSpc>
            </a:pPr>
            <a:r>
              <a:rPr b="1" lang="tr-TR" sz="3000" spc="-1" strike="noStrike">
                <a:solidFill>
                  <a:srgbClr val="0070c0"/>
                </a:solidFill>
                <a:latin typeface="Calibri"/>
                <a:ea typeface="DejaVu Sans"/>
              </a:rPr>
              <a:t>BİZ DE BU SALGINDA FİZİKİ MESAFEYİ KORUYALIM</a:t>
            </a:r>
            <a:endParaRPr b="0" lang="tr-TR" sz="3000" spc="-1" strike="noStrike">
              <a:latin typeface="Arial"/>
            </a:endParaRPr>
          </a:p>
        </p:txBody>
      </p:sp>
      <p:sp>
        <p:nvSpPr>
          <p:cNvPr id="203" name="CustomShape 6"/>
          <p:cNvSpPr/>
          <p:nvPr/>
        </p:nvSpPr>
        <p:spPr>
          <a:xfrm>
            <a:off x="35640" y="908640"/>
            <a:ext cx="676440" cy="5040000"/>
          </a:xfrm>
          <a:prstGeom prst="rect">
            <a:avLst/>
          </a:prstGeom>
          <a:blipFill rotWithShape="0">
            <a:blip r:embed="rId1"/>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200" spc="-1" strike="noStrike">
                <a:solidFill>
                  <a:srgbClr val="e46c0a"/>
                </a:solidFill>
                <a:latin typeface="Calibri"/>
                <a:ea typeface="DejaVu Sans"/>
              </a:rPr>
              <a:t>2.BÖLÜM MADDİ TEDBİRLER</a:t>
            </a:r>
            <a:endParaRPr b="0" lang="tr-TR" sz="3200" spc="-1" strike="noStrike">
              <a:latin typeface="Arial"/>
            </a:endParaRPr>
          </a:p>
        </p:txBody>
      </p:sp>
    </p:spTree>
  </p:cSld>
  <mc:AlternateContent>
    <mc:Choice Requires="p14">
      <p:transition spd="slow" p14:dur="2000"/>
    </mc:Choice>
    <mc:Fallback>
      <p:transition spd="slow"/>
    </mc:Fallback>
  </mc:AlternateContent>
  <p:timing>
    <p:tnLst>
      <p:par>
        <p:cTn id="61" dur="indefinite" restart="never" nodeType="tmRoot">
          <p:childTnLst>
            <p:seq>
              <p:cTn id="62" dur="indefinite"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CustomShape 1"/>
          <p:cNvSpPr/>
          <p:nvPr/>
        </p:nvSpPr>
        <p:spPr>
          <a:xfrm>
            <a:off x="155520" y="-144360"/>
            <a:ext cx="304200" cy="304200"/>
          </a:xfrm>
          <a:prstGeom prst="rect">
            <a:avLst/>
          </a:prstGeom>
          <a:noFill/>
          <a:ln>
            <a:noFill/>
          </a:ln>
        </p:spPr>
        <p:style>
          <a:lnRef idx="0"/>
          <a:fillRef idx="0"/>
          <a:effectRef idx="0"/>
          <a:fontRef idx="minor"/>
        </p:style>
      </p:sp>
      <p:sp>
        <p:nvSpPr>
          <p:cNvPr id="205" name="CustomShape 2"/>
          <p:cNvSpPr/>
          <p:nvPr/>
        </p:nvSpPr>
        <p:spPr>
          <a:xfrm>
            <a:off x="307800" y="7920"/>
            <a:ext cx="304200" cy="304200"/>
          </a:xfrm>
          <a:prstGeom prst="rect">
            <a:avLst/>
          </a:prstGeom>
          <a:noFill/>
          <a:ln>
            <a:noFill/>
          </a:ln>
        </p:spPr>
        <p:style>
          <a:lnRef idx="0"/>
          <a:fillRef idx="0"/>
          <a:effectRef idx="0"/>
          <a:fontRef idx="minor"/>
        </p:style>
      </p:sp>
      <p:pic>
        <p:nvPicPr>
          <p:cNvPr id="206" name="Picture 2" descr=""/>
          <p:cNvPicPr/>
          <p:nvPr/>
        </p:nvPicPr>
        <p:blipFill>
          <a:blip r:embed="rId1"/>
          <a:stretch/>
        </p:blipFill>
        <p:spPr>
          <a:xfrm>
            <a:off x="1475640" y="1556640"/>
            <a:ext cx="6192000" cy="5185800"/>
          </a:xfrm>
          <a:prstGeom prst="rect">
            <a:avLst/>
          </a:prstGeom>
          <a:ln>
            <a:noFill/>
          </a:ln>
        </p:spPr>
      </p:pic>
      <p:sp>
        <p:nvSpPr>
          <p:cNvPr id="207" name="CustomShape 3"/>
          <p:cNvSpPr/>
          <p:nvPr/>
        </p:nvSpPr>
        <p:spPr>
          <a:xfrm>
            <a:off x="107640" y="908640"/>
            <a:ext cx="8856360" cy="10652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tr-TR" sz="3200" spc="-1" strike="noStrike">
                <a:solidFill>
                  <a:srgbClr val="ff0000"/>
                </a:solidFill>
                <a:latin typeface="Calibri"/>
                <a:ea typeface="DejaVu Sans"/>
              </a:rPr>
              <a:t>MIZRAK BOYU YAKLAŞIK</a:t>
            </a:r>
            <a:endParaRPr b="0" lang="tr-TR" sz="3200" spc="-1" strike="noStrike">
              <a:latin typeface="Arial"/>
            </a:endParaRPr>
          </a:p>
          <a:p>
            <a:pPr algn="ctr">
              <a:lnSpc>
                <a:spcPct val="100000"/>
              </a:lnSpc>
            </a:pPr>
            <a:r>
              <a:rPr b="1" lang="tr-TR" sz="3200" spc="-1" strike="noStrike">
                <a:solidFill>
                  <a:srgbClr val="0070c0"/>
                </a:solidFill>
                <a:latin typeface="Calibri"/>
                <a:ea typeface="DejaVu Sans"/>
              </a:rPr>
              <a:t>1,5 - 2 METREDİR.</a:t>
            </a:r>
            <a:endParaRPr b="0" lang="tr-TR" sz="3200" spc="-1" strike="noStrike">
              <a:latin typeface="Arial"/>
            </a:endParaRPr>
          </a:p>
        </p:txBody>
      </p:sp>
      <p:sp>
        <p:nvSpPr>
          <p:cNvPr id="208" name="CustomShape 4"/>
          <p:cNvSpPr/>
          <p:nvPr/>
        </p:nvSpPr>
        <p:spPr>
          <a:xfrm>
            <a:off x="35640" y="908640"/>
            <a:ext cx="676440" cy="5040000"/>
          </a:xfrm>
          <a:prstGeom prst="rect">
            <a:avLst/>
          </a:prstGeom>
          <a:blipFill rotWithShape="0">
            <a:blip r:embed="rId2"/>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200" spc="-1" strike="noStrike">
                <a:solidFill>
                  <a:srgbClr val="e46c0a"/>
                </a:solidFill>
                <a:latin typeface="Calibri"/>
                <a:ea typeface="DejaVu Sans"/>
              </a:rPr>
              <a:t>2.BÖLÜM MADDİ TEDBİRLER</a:t>
            </a:r>
            <a:endParaRPr b="0" lang="tr-TR" sz="3200" spc="-1" strike="noStrike">
              <a:latin typeface="Arial"/>
            </a:endParaRPr>
          </a:p>
        </p:txBody>
      </p:sp>
    </p:spTree>
  </p:cSld>
  <mc:AlternateContent>
    <mc:Choice Requires="p14">
      <p:transition spd="slow" p14:dur="2000"/>
    </mc:Choice>
    <mc:Fallback>
      <p:transition spd="slow"/>
    </mc:Fallback>
  </mc:AlternateContent>
  <p:timing>
    <p:tnLst>
      <p:par>
        <p:cTn id="63" dur="indefinite" restart="never" nodeType="tmRoot">
          <p:childTnLst>
            <p:seq>
              <p:cTn id="6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CustomShape 1"/>
          <p:cNvSpPr/>
          <p:nvPr/>
        </p:nvSpPr>
        <p:spPr>
          <a:xfrm>
            <a:off x="827640" y="1412640"/>
            <a:ext cx="8208360" cy="42796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tr-TR" sz="2400" spc="-1" strike="noStrike">
                <a:solidFill>
                  <a:srgbClr val="000000"/>
                </a:solidFill>
                <a:latin typeface="Calibri"/>
                <a:ea typeface="DejaVu Sans"/>
              </a:rPr>
              <a:t>	</a:t>
            </a:r>
            <a:r>
              <a:rPr b="1" i="1" lang="tr-TR" sz="2500" spc="-1" strike="noStrike">
                <a:solidFill>
                  <a:srgbClr val="000000"/>
                </a:solidFill>
                <a:latin typeface="Calibri"/>
                <a:ea typeface="DejaVu Sans"/>
              </a:rPr>
              <a:t>Bütün problemlerde olduğu gibi bu salgınla mücadelede de iki boyut vardır : Maddi ve manevi boyut. Bu sunumda her iki boyutu da kısaca ele almaya gayret ettik. İşin maddi boyutunu Sağlık Bakanlığımızın belirlediği kurallar çerçevesinde ele alırken, işin manevi boyutunu da Kur’an ve Peygamber Efendimizin (Aleyhisselatü Vesselam) sünneti Seniyyesi ve Hadis-i Şeriflerle ele almaya gayret ettik.</a:t>
            </a:r>
            <a:endParaRPr b="0" lang="tr-TR" sz="2500" spc="-1" strike="noStrike">
              <a:latin typeface="Arial"/>
            </a:endParaRPr>
          </a:p>
          <a:p>
            <a:pPr algn="just">
              <a:lnSpc>
                <a:spcPct val="100000"/>
              </a:lnSpc>
            </a:pPr>
            <a:r>
              <a:rPr b="1" i="1" lang="tr-TR" sz="2500" spc="-1" strike="noStrike">
                <a:solidFill>
                  <a:srgbClr val="000000"/>
                </a:solidFill>
                <a:latin typeface="Calibri"/>
                <a:ea typeface="DejaVu Sans"/>
              </a:rPr>
              <a:t>	</a:t>
            </a:r>
            <a:r>
              <a:rPr b="1" i="1" lang="tr-TR" sz="2500" spc="-1" strike="noStrike">
                <a:solidFill>
                  <a:srgbClr val="000000"/>
                </a:solidFill>
                <a:latin typeface="Calibri"/>
                <a:ea typeface="DejaVu Sans"/>
              </a:rPr>
              <a:t>Kısaca ifade etmek gerekirse iki kanatla uçmaya çalışmanın yararlı olacağı kanaatiyle bu sunumu acizane takdirlerinize arz ediyoruz. </a:t>
            </a:r>
            <a:endParaRPr b="0" lang="tr-TR" sz="2500" spc="-1" strike="noStrike">
              <a:latin typeface="Arial"/>
            </a:endParaRPr>
          </a:p>
          <a:p>
            <a:pPr algn="just">
              <a:lnSpc>
                <a:spcPct val="100000"/>
              </a:lnSpc>
            </a:pPr>
            <a:r>
              <a:rPr b="1" i="1" lang="tr-TR" sz="2500" spc="-1" strike="noStrike">
                <a:solidFill>
                  <a:srgbClr val="000000"/>
                </a:solidFill>
                <a:latin typeface="Calibri"/>
                <a:ea typeface="DejaVu Sans"/>
              </a:rPr>
              <a:t>       </a:t>
            </a:r>
            <a:r>
              <a:rPr b="1" i="1" lang="tr-TR" sz="2500" spc="-1" strike="noStrike">
                <a:solidFill>
                  <a:srgbClr val="000000"/>
                </a:solidFill>
                <a:latin typeface="Calibri"/>
                <a:ea typeface="DejaVu Sans"/>
              </a:rPr>
              <a:t>Allah tesir halk etsin ve bizleri bu musibetten korusun.</a:t>
            </a:r>
            <a:endParaRPr b="0" lang="tr-TR" sz="2500" spc="-1" strike="noStrike">
              <a:latin typeface="Arial"/>
            </a:endParaRPr>
          </a:p>
        </p:txBody>
      </p:sp>
      <p:sp>
        <p:nvSpPr>
          <p:cNvPr id="95" name="CustomShape 2"/>
          <p:cNvSpPr/>
          <p:nvPr/>
        </p:nvSpPr>
        <p:spPr>
          <a:xfrm>
            <a:off x="827640" y="908640"/>
            <a:ext cx="7776000" cy="5774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tr-TR" sz="3200" spc="-1" strike="noStrike">
                <a:solidFill>
                  <a:srgbClr val="002060"/>
                </a:solidFill>
                <a:latin typeface="Calibri"/>
                <a:ea typeface="DejaVu Sans"/>
              </a:rPr>
              <a:t>          </a:t>
            </a:r>
            <a:r>
              <a:rPr b="1" lang="tr-TR" sz="3200" spc="-1" strike="noStrike">
                <a:solidFill>
                  <a:srgbClr val="0070c0"/>
                </a:solidFill>
                <a:latin typeface="Calibri"/>
                <a:ea typeface="DejaVu Sans"/>
              </a:rPr>
              <a:t>BU SUNUMLA NE YAPMAK İSTİYORUZ </a:t>
            </a:r>
            <a:r>
              <a:rPr b="1" lang="tr-TR" sz="3200" spc="-1" strike="noStrike">
                <a:solidFill>
                  <a:srgbClr val="002060"/>
                </a:solidFill>
                <a:latin typeface="Calibri"/>
                <a:ea typeface="DejaVu Sans"/>
              </a:rPr>
              <a:t>?</a:t>
            </a:r>
            <a:endParaRPr b="0" lang="tr-TR" sz="3200" spc="-1" strike="noStrike">
              <a:latin typeface="Arial"/>
            </a:endParaRPr>
          </a:p>
        </p:txBody>
      </p:sp>
      <p:sp>
        <p:nvSpPr>
          <p:cNvPr id="96" name="CustomShape 3"/>
          <p:cNvSpPr/>
          <p:nvPr/>
        </p:nvSpPr>
        <p:spPr>
          <a:xfrm>
            <a:off x="35640" y="1052640"/>
            <a:ext cx="738000" cy="4679640"/>
          </a:xfrm>
          <a:prstGeom prst="rect">
            <a:avLst/>
          </a:prstGeom>
          <a:blipFill rotWithShape="0">
            <a:blip r:embed="rId1"/>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600" spc="-1" strike="noStrike">
                <a:solidFill>
                  <a:srgbClr val="e46c0a"/>
                </a:solidFill>
                <a:latin typeface="Calibri"/>
                <a:ea typeface="DejaVu Sans"/>
              </a:rPr>
              <a:t>TAKDİM</a:t>
            </a:r>
            <a:endParaRPr b="0" lang="tr-TR" sz="3600" spc="-1" strike="noStrike">
              <a:latin typeface="Arial"/>
            </a:endParaRPr>
          </a:p>
        </p:txBody>
      </p:sp>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CustomShape 1"/>
          <p:cNvSpPr/>
          <p:nvPr/>
        </p:nvSpPr>
        <p:spPr>
          <a:xfrm>
            <a:off x="155520" y="-144360"/>
            <a:ext cx="304200" cy="304200"/>
          </a:xfrm>
          <a:prstGeom prst="rect">
            <a:avLst/>
          </a:prstGeom>
          <a:noFill/>
          <a:ln>
            <a:noFill/>
          </a:ln>
        </p:spPr>
        <p:style>
          <a:lnRef idx="0"/>
          <a:fillRef idx="0"/>
          <a:effectRef idx="0"/>
          <a:fontRef idx="minor"/>
        </p:style>
      </p:sp>
      <p:sp>
        <p:nvSpPr>
          <p:cNvPr id="210" name="CustomShape 2"/>
          <p:cNvSpPr/>
          <p:nvPr/>
        </p:nvSpPr>
        <p:spPr>
          <a:xfrm>
            <a:off x="307800" y="7920"/>
            <a:ext cx="304200" cy="304200"/>
          </a:xfrm>
          <a:prstGeom prst="rect">
            <a:avLst/>
          </a:prstGeom>
          <a:noFill/>
          <a:ln>
            <a:noFill/>
          </a:ln>
        </p:spPr>
        <p:style>
          <a:lnRef idx="0"/>
          <a:fillRef idx="0"/>
          <a:effectRef idx="0"/>
          <a:fontRef idx="minor"/>
        </p:style>
      </p:sp>
      <p:pic>
        <p:nvPicPr>
          <p:cNvPr id="211" name="Picture 2" descr=""/>
          <p:cNvPicPr/>
          <p:nvPr/>
        </p:nvPicPr>
        <p:blipFill>
          <a:blip r:embed="rId1"/>
          <a:stretch/>
        </p:blipFill>
        <p:spPr>
          <a:xfrm>
            <a:off x="1259640" y="2219400"/>
            <a:ext cx="6236280" cy="2924280"/>
          </a:xfrm>
          <a:prstGeom prst="rect">
            <a:avLst/>
          </a:prstGeom>
          <a:ln>
            <a:noFill/>
          </a:ln>
        </p:spPr>
      </p:pic>
      <p:sp>
        <p:nvSpPr>
          <p:cNvPr id="212" name="CustomShape 3"/>
          <p:cNvSpPr/>
          <p:nvPr/>
        </p:nvSpPr>
        <p:spPr>
          <a:xfrm>
            <a:off x="755640" y="5153400"/>
            <a:ext cx="7560000" cy="20401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tr-TR" sz="3200" spc="-1" strike="noStrike">
                <a:solidFill>
                  <a:srgbClr val="ff0000"/>
                </a:solidFill>
                <a:latin typeface="Calibri"/>
                <a:ea typeface="DejaVu Sans"/>
              </a:rPr>
              <a:t>LÜTFEN CAMİYE GELİRKEN MASKEMİZİ TAKALIM VE ÖZEL SECCADEMİZİ GETİRELİM.                                MESAFEYİ KORUMAYA ÖZEN GÖSTERELİM.</a:t>
            </a:r>
            <a:endParaRPr b="0" lang="tr-TR" sz="3200" spc="-1" strike="noStrike">
              <a:latin typeface="Arial"/>
            </a:endParaRPr>
          </a:p>
        </p:txBody>
      </p:sp>
      <p:sp>
        <p:nvSpPr>
          <p:cNvPr id="213" name="CustomShape 4"/>
          <p:cNvSpPr/>
          <p:nvPr/>
        </p:nvSpPr>
        <p:spPr>
          <a:xfrm>
            <a:off x="827640" y="1052640"/>
            <a:ext cx="8208360" cy="11872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tr-TR" sz="2400" spc="-1" strike="noStrike">
                <a:solidFill>
                  <a:srgbClr val="77933c"/>
                </a:solidFill>
                <a:latin typeface="Calibri"/>
                <a:ea typeface="DejaVu Sans"/>
              </a:rPr>
              <a:t>Diyanet işleri Başkanlığımız ilgili talimatları çerçevesinde camilerimizde sosyal mesafe işaretlemeleri yapılarak, hijyen kurallarına uygun bir şekilde düzenleme yapılmıştır.</a:t>
            </a:r>
            <a:endParaRPr b="0" lang="tr-TR" sz="2400" spc="-1" strike="noStrike">
              <a:latin typeface="Arial"/>
            </a:endParaRPr>
          </a:p>
        </p:txBody>
      </p:sp>
      <p:sp>
        <p:nvSpPr>
          <p:cNvPr id="214" name="CustomShape 5"/>
          <p:cNvSpPr/>
          <p:nvPr/>
        </p:nvSpPr>
        <p:spPr>
          <a:xfrm>
            <a:off x="35640" y="908640"/>
            <a:ext cx="676440" cy="5040000"/>
          </a:xfrm>
          <a:prstGeom prst="rect">
            <a:avLst/>
          </a:prstGeom>
          <a:blipFill rotWithShape="0">
            <a:blip r:embed="rId2"/>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200" spc="-1" strike="noStrike">
                <a:solidFill>
                  <a:srgbClr val="e46c0a"/>
                </a:solidFill>
                <a:latin typeface="Calibri"/>
                <a:ea typeface="DejaVu Sans"/>
              </a:rPr>
              <a:t>2.BÖLÜM MADDİ TEDBİRLER</a:t>
            </a:r>
            <a:endParaRPr b="0" lang="tr-TR" sz="3200" spc="-1" strike="noStrike">
              <a:latin typeface="Arial"/>
            </a:endParaRPr>
          </a:p>
        </p:txBody>
      </p:sp>
    </p:spTree>
  </p:cSld>
  <mc:AlternateContent>
    <mc:Choice Requires="p14">
      <p:transition spd="slow" p14:dur="2000"/>
    </mc:Choice>
    <mc:Fallback>
      <p:transition spd="slow"/>
    </mc:Fallback>
  </mc:AlternateContent>
  <p:timing>
    <p:tnLst>
      <p:par>
        <p:cTn id="65" dur="indefinite" restart="never" nodeType="tmRoot">
          <p:childTnLst>
            <p:seq>
              <p:cTn id="66" dur="indefinite"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CustomShape 1"/>
          <p:cNvSpPr/>
          <p:nvPr/>
        </p:nvSpPr>
        <p:spPr>
          <a:xfrm>
            <a:off x="155520" y="-144360"/>
            <a:ext cx="304200" cy="304200"/>
          </a:xfrm>
          <a:prstGeom prst="rect">
            <a:avLst/>
          </a:prstGeom>
          <a:noFill/>
          <a:ln>
            <a:noFill/>
          </a:ln>
        </p:spPr>
        <p:style>
          <a:lnRef idx="0"/>
          <a:fillRef idx="0"/>
          <a:effectRef idx="0"/>
          <a:fontRef idx="minor"/>
        </p:style>
      </p:sp>
      <p:sp>
        <p:nvSpPr>
          <p:cNvPr id="216" name="CustomShape 2"/>
          <p:cNvSpPr/>
          <p:nvPr/>
        </p:nvSpPr>
        <p:spPr>
          <a:xfrm>
            <a:off x="307800" y="7920"/>
            <a:ext cx="304200" cy="304200"/>
          </a:xfrm>
          <a:prstGeom prst="rect">
            <a:avLst/>
          </a:prstGeom>
          <a:noFill/>
          <a:ln>
            <a:noFill/>
          </a:ln>
        </p:spPr>
        <p:style>
          <a:lnRef idx="0"/>
          <a:fillRef idx="0"/>
          <a:effectRef idx="0"/>
          <a:fontRef idx="minor"/>
        </p:style>
      </p:sp>
      <p:pic>
        <p:nvPicPr>
          <p:cNvPr id="217" name="Picture 2" descr=""/>
          <p:cNvPicPr/>
          <p:nvPr/>
        </p:nvPicPr>
        <p:blipFill>
          <a:blip r:embed="rId1"/>
          <a:stretch/>
        </p:blipFill>
        <p:spPr>
          <a:xfrm>
            <a:off x="5724000" y="980640"/>
            <a:ext cx="2539440" cy="3413880"/>
          </a:xfrm>
          <a:prstGeom prst="rect">
            <a:avLst/>
          </a:prstGeom>
          <a:ln>
            <a:noFill/>
          </a:ln>
        </p:spPr>
      </p:pic>
      <p:pic>
        <p:nvPicPr>
          <p:cNvPr id="218" name="Picture 4" descr=""/>
          <p:cNvPicPr/>
          <p:nvPr/>
        </p:nvPicPr>
        <p:blipFill>
          <a:blip r:embed="rId2"/>
          <a:stretch/>
        </p:blipFill>
        <p:spPr>
          <a:xfrm>
            <a:off x="827640" y="959040"/>
            <a:ext cx="2976120" cy="2591640"/>
          </a:xfrm>
          <a:prstGeom prst="rect">
            <a:avLst/>
          </a:prstGeom>
          <a:ln>
            <a:noFill/>
          </a:ln>
        </p:spPr>
      </p:pic>
      <p:pic>
        <p:nvPicPr>
          <p:cNvPr id="219" name="Picture 5" descr=""/>
          <p:cNvPicPr/>
          <p:nvPr/>
        </p:nvPicPr>
        <p:blipFill>
          <a:blip r:embed="rId3"/>
          <a:stretch/>
        </p:blipFill>
        <p:spPr>
          <a:xfrm>
            <a:off x="5220000" y="4437000"/>
            <a:ext cx="3618720" cy="1151640"/>
          </a:xfrm>
          <a:prstGeom prst="rect">
            <a:avLst/>
          </a:prstGeom>
          <a:ln>
            <a:noFill/>
          </a:ln>
        </p:spPr>
      </p:pic>
      <p:pic>
        <p:nvPicPr>
          <p:cNvPr id="220" name="Picture 6" descr=""/>
          <p:cNvPicPr/>
          <p:nvPr/>
        </p:nvPicPr>
        <p:blipFill>
          <a:blip r:embed="rId4"/>
          <a:stretch/>
        </p:blipFill>
        <p:spPr>
          <a:xfrm>
            <a:off x="763560" y="4437000"/>
            <a:ext cx="3599640" cy="1056600"/>
          </a:xfrm>
          <a:prstGeom prst="rect">
            <a:avLst/>
          </a:prstGeom>
          <a:ln>
            <a:noFill/>
          </a:ln>
        </p:spPr>
      </p:pic>
      <p:sp>
        <p:nvSpPr>
          <p:cNvPr id="221" name="CustomShape 3"/>
          <p:cNvSpPr/>
          <p:nvPr/>
        </p:nvSpPr>
        <p:spPr>
          <a:xfrm>
            <a:off x="35640" y="908640"/>
            <a:ext cx="676440" cy="5040000"/>
          </a:xfrm>
          <a:prstGeom prst="rect">
            <a:avLst/>
          </a:prstGeom>
          <a:blipFill rotWithShape="0">
            <a:blip r:embed="rId5"/>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200" spc="-1" strike="noStrike">
                <a:solidFill>
                  <a:srgbClr val="e46c0a"/>
                </a:solidFill>
                <a:latin typeface="Calibri"/>
                <a:ea typeface="DejaVu Sans"/>
              </a:rPr>
              <a:t>2.BÖLÜM MADDİ TEDBİRLER</a:t>
            </a:r>
            <a:endParaRPr b="0" lang="tr-TR" sz="3200" spc="-1" strike="noStrike">
              <a:latin typeface="Arial"/>
            </a:endParaRPr>
          </a:p>
        </p:txBody>
      </p:sp>
    </p:spTree>
  </p:cSld>
  <mc:AlternateContent>
    <mc:Choice Requires="p14">
      <p:transition spd="slow" p14:dur="2000"/>
    </mc:Choice>
    <mc:Fallback>
      <p:transition spd="slow"/>
    </mc:Fallback>
  </mc:AlternateContent>
  <p:timing>
    <p:tnLst>
      <p:par>
        <p:cTn id="67" dur="indefinite" restart="never" nodeType="tmRoot">
          <p:childTnLst>
            <p:seq>
              <p:cTn id="68" dur="indefinite"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CustomShape 1"/>
          <p:cNvSpPr/>
          <p:nvPr/>
        </p:nvSpPr>
        <p:spPr>
          <a:xfrm>
            <a:off x="827640" y="1034640"/>
            <a:ext cx="8208360" cy="53917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tr-TR" sz="3200" spc="-1" strike="noStrike">
                <a:solidFill>
                  <a:srgbClr val="ff0000"/>
                </a:solidFill>
                <a:latin typeface="Calibri"/>
                <a:ea typeface="DejaVu Sans"/>
              </a:rPr>
              <a:t>SALGININ ÖNLENMESİ İÇİN BİRBİRİMİZE ÖĞÜT VERELİM. </a:t>
            </a:r>
            <a:endParaRPr b="0" lang="tr-TR" sz="3200" spc="-1" strike="noStrike">
              <a:latin typeface="Arial"/>
            </a:endParaRPr>
          </a:p>
          <a:p>
            <a:pPr algn="ctr">
              <a:lnSpc>
                <a:spcPct val="100000"/>
              </a:lnSpc>
            </a:pPr>
            <a:r>
              <a:rPr b="1" lang="tr-TR" sz="3200" spc="-1" strike="noStrike">
                <a:solidFill>
                  <a:srgbClr val="77933c"/>
                </a:solidFill>
                <a:latin typeface="Calibri"/>
                <a:ea typeface="DejaVu Sans"/>
              </a:rPr>
              <a:t>ÖĞÜT VERMEK ÜZERİMİZDE BİR HAKTIR.</a:t>
            </a:r>
            <a:endParaRPr b="0" lang="tr-TR" sz="3200" spc="-1" strike="noStrike">
              <a:latin typeface="Arial"/>
            </a:endParaRPr>
          </a:p>
          <a:p>
            <a:pPr algn="ctr">
              <a:lnSpc>
                <a:spcPct val="100000"/>
              </a:lnSpc>
            </a:pPr>
            <a:r>
              <a:rPr b="1" lang="tr-TR" sz="3200" spc="-1" strike="noStrike">
                <a:solidFill>
                  <a:srgbClr val="77933c"/>
                </a:solidFill>
                <a:latin typeface="Calibri"/>
                <a:ea typeface="DejaVu Sans"/>
              </a:rPr>
              <a:t>PEYGAMBER EFENDİMİZ (SAV)’İN SÜNNETİDİR.</a:t>
            </a:r>
            <a:endParaRPr b="0" lang="tr-TR" sz="3200" spc="-1" strike="noStrike">
              <a:latin typeface="Arial"/>
            </a:endParaRPr>
          </a:p>
          <a:p>
            <a:pPr algn="ctr">
              <a:lnSpc>
                <a:spcPct val="100000"/>
              </a:lnSpc>
            </a:pPr>
            <a:r>
              <a:rPr b="1" lang="tr-TR" sz="4400" spc="-1" strike="noStrike">
                <a:solidFill>
                  <a:srgbClr val="0070c0"/>
                </a:solidFill>
                <a:latin typeface="Calibri"/>
                <a:ea typeface="DejaVu Sans"/>
              </a:rPr>
              <a:t>BİZ DE BU SALGINDA BU HAKKIMIZI ÖDEMEK İÇİN BİRBİRİMİZE TEDBİRLERE VE KURALLARA UYMAK KONUSUNDA ÖĞÜT VERELİM.</a:t>
            </a:r>
            <a:endParaRPr b="0" lang="tr-TR" sz="4400" spc="-1" strike="noStrike">
              <a:latin typeface="Arial"/>
            </a:endParaRPr>
          </a:p>
        </p:txBody>
      </p:sp>
      <p:sp>
        <p:nvSpPr>
          <p:cNvPr id="223" name="CustomShape 2"/>
          <p:cNvSpPr/>
          <p:nvPr/>
        </p:nvSpPr>
        <p:spPr>
          <a:xfrm>
            <a:off x="35640" y="836640"/>
            <a:ext cx="676440" cy="5112000"/>
          </a:xfrm>
          <a:prstGeom prst="rect">
            <a:avLst/>
          </a:prstGeom>
          <a:blipFill rotWithShape="0">
            <a:blip r:embed="rId1"/>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200" spc="-1" strike="noStrike">
                <a:solidFill>
                  <a:srgbClr val="e46c0a"/>
                </a:solidFill>
                <a:latin typeface="Calibri"/>
                <a:ea typeface="DejaVu Sans"/>
              </a:rPr>
              <a:t>3.BÖLÜM MANEVİ TEDBİRLER</a:t>
            </a:r>
            <a:endParaRPr b="0" lang="tr-TR" sz="3200" spc="-1" strike="noStrike">
              <a:latin typeface="Arial"/>
            </a:endParaRPr>
          </a:p>
        </p:txBody>
      </p:sp>
    </p:spTree>
  </p:cSld>
  <mc:AlternateContent>
    <mc:Choice Requires="p14">
      <p:transition spd="slow" p14:dur="2000"/>
    </mc:Choice>
    <mc:Fallback>
      <p:transition spd="slow"/>
    </mc:Fallback>
  </mc:AlternateContent>
  <p:timing>
    <p:tnLst>
      <p:par>
        <p:cTn id="69" dur="indefinite" restart="never" nodeType="tmRoot">
          <p:childTnLst>
            <p:seq>
              <p:cTn id="70" dur="indefinite"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4" name="Resim 1" descr=""/>
          <p:cNvPicPr/>
          <p:nvPr/>
        </p:nvPicPr>
        <p:blipFill>
          <a:blip r:embed="rId1"/>
          <a:stretch/>
        </p:blipFill>
        <p:spPr>
          <a:xfrm>
            <a:off x="4716000" y="980640"/>
            <a:ext cx="4345200" cy="4610160"/>
          </a:xfrm>
          <a:prstGeom prst="rect">
            <a:avLst/>
          </a:prstGeom>
          <a:ln>
            <a:noFill/>
          </a:ln>
        </p:spPr>
      </p:pic>
      <p:sp>
        <p:nvSpPr>
          <p:cNvPr id="225" name="CustomShape 1"/>
          <p:cNvSpPr/>
          <p:nvPr/>
        </p:nvSpPr>
        <p:spPr>
          <a:xfrm>
            <a:off x="738720" y="1052640"/>
            <a:ext cx="3959640" cy="50868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tr-TR" sz="2200" spc="-1" strike="noStrike">
                <a:solidFill>
                  <a:srgbClr val="000000"/>
                </a:solidFill>
                <a:latin typeface="Calibri"/>
                <a:ea typeface="DejaVu Sans"/>
              </a:rPr>
              <a:t>Peygamber Efendimiz (sav) şöyle buyurmuştur:</a:t>
            </a:r>
            <a:endParaRPr b="0" lang="tr-TR" sz="2200" spc="-1" strike="noStrike">
              <a:latin typeface="Arial"/>
            </a:endParaRPr>
          </a:p>
          <a:p>
            <a:pPr algn="ctr">
              <a:lnSpc>
                <a:spcPct val="100000"/>
              </a:lnSpc>
            </a:pPr>
            <a:r>
              <a:rPr b="1" i="1" lang="tr-TR" sz="2400" spc="-1" strike="noStrike">
                <a:solidFill>
                  <a:srgbClr val="000000"/>
                </a:solidFill>
                <a:latin typeface="Calibri"/>
                <a:ea typeface="DejaVu Sans"/>
              </a:rPr>
              <a:t>“</a:t>
            </a:r>
            <a:r>
              <a:rPr b="1" i="1" lang="tr-TR" sz="2400" spc="-1" strike="noStrike">
                <a:solidFill>
                  <a:srgbClr val="000000"/>
                </a:solidFill>
                <a:latin typeface="Calibri"/>
                <a:ea typeface="DejaVu Sans"/>
              </a:rPr>
              <a:t>Müslüman’ın müslüman üzerindeki hakkı altıdır.”</a:t>
            </a:r>
            <a:r>
              <a:rPr b="1" lang="tr-TR" sz="2400" spc="-1" strike="noStrike">
                <a:solidFill>
                  <a:srgbClr val="000000"/>
                </a:solidFill>
                <a:latin typeface="Calibri"/>
                <a:ea typeface="DejaVu Sans"/>
              </a:rPr>
              <a:t> </a:t>
            </a:r>
            <a:endParaRPr b="0" lang="tr-TR" sz="2400" spc="-1" strike="noStrike">
              <a:latin typeface="Arial"/>
            </a:endParaRPr>
          </a:p>
          <a:p>
            <a:pPr algn="just">
              <a:lnSpc>
                <a:spcPct val="100000"/>
              </a:lnSpc>
            </a:pPr>
            <a:r>
              <a:rPr b="0" i="1" lang="tr-TR" sz="2200" spc="-1" strike="noStrike">
                <a:solidFill>
                  <a:srgbClr val="000000"/>
                </a:solidFill>
                <a:latin typeface="Calibri"/>
                <a:ea typeface="DejaVu Sans"/>
              </a:rPr>
              <a:t>“</a:t>
            </a:r>
            <a:r>
              <a:rPr b="0" i="1" lang="tr-TR" sz="2200" spc="-1" strike="noStrike">
                <a:solidFill>
                  <a:srgbClr val="000000"/>
                </a:solidFill>
                <a:latin typeface="Calibri"/>
                <a:ea typeface="DejaVu Sans"/>
              </a:rPr>
              <a:t>Onlar nedir ey Allah"ın Resûlü?”</a:t>
            </a:r>
            <a:r>
              <a:rPr b="0" lang="tr-TR" sz="2200" spc="-1" strike="noStrike">
                <a:solidFill>
                  <a:srgbClr val="000000"/>
                </a:solidFill>
                <a:latin typeface="Calibri"/>
                <a:ea typeface="DejaVu Sans"/>
              </a:rPr>
              <a:t> diye sorulunca şöyle demiştir: </a:t>
            </a:r>
            <a:endParaRPr b="0" lang="tr-TR" sz="2200" spc="-1" strike="noStrike">
              <a:latin typeface="Arial"/>
            </a:endParaRPr>
          </a:p>
          <a:p>
            <a:pPr algn="just">
              <a:lnSpc>
                <a:spcPct val="100000"/>
              </a:lnSpc>
            </a:pPr>
            <a:r>
              <a:rPr b="1" i="1" lang="tr-TR" sz="2200" spc="-1" strike="noStrike">
                <a:solidFill>
                  <a:srgbClr val="000000"/>
                </a:solidFill>
                <a:latin typeface="Calibri"/>
                <a:ea typeface="DejaVu Sans"/>
              </a:rPr>
              <a:t>“</a:t>
            </a:r>
            <a:r>
              <a:rPr b="1" i="1" lang="tr-TR" sz="2200" spc="-1" strike="noStrike">
                <a:solidFill>
                  <a:srgbClr val="ff9900"/>
                </a:solidFill>
                <a:latin typeface="Calibri"/>
                <a:ea typeface="DejaVu Sans"/>
              </a:rPr>
              <a:t>Onunla karşılaştığında selâm ver</a:t>
            </a:r>
            <a:r>
              <a:rPr b="1" i="1" lang="tr-TR" sz="2200" spc="-1" strike="noStrike">
                <a:solidFill>
                  <a:srgbClr val="0033cc"/>
                </a:solidFill>
                <a:latin typeface="Calibri"/>
                <a:ea typeface="DejaVu Sans"/>
              </a:rPr>
              <a:t>, </a:t>
            </a:r>
            <a:r>
              <a:rPr b="1" i="1" lang="tr-TR" sz="2200" spc="-1" strike="noStrike">
                <a:solidFill>
                  <a:srgbClr val="009644"/>
                </a:solidFill>
                <a:latin typeface="Calibri"/>
                <a:ea typeface="DejaVu Sans"/>
              </a:rPr>
              <a:t>seni davet ettiğinde ona icabet et, </a:t>
            </a:r>
            <a:r>
              <a:rPr b="1" i="1" lang="tr-TR" sz="2200" spc="-1" strike="noStrike">
                <a:solidFill>
                  <a:srgbClr val="ff0000"/>
                </a:solidFill>
                <a:latin typeface="Calibri"/>
                <a:ea typeface="DejaVu Sans"/>
              </a:rPr>
              <a:t>senden nasihat istediğinde ona nasihat et,</a:t>
            </a:r>
            <a:r>
              <a:rPr b="1" i="1" lang="tr-TR" sz="2200" spc="-1" strike="noStrike">
                <a:solidFill>
                  <a:srgbClr val="000000"/>
                </a:solidFill>
                <a:latin typeface="Calibri"/>
                <a:ea typeface="DejaVu Sans"/>
              </a:rPr>
              <a:t> </a:t>
            </a:r>
            <a:r>
              <a:rPr b="1" i="1" lang="tr-TR" sz="2200" spc="-1" strike="noStrike">
                <a:solidFill>
                  <a:srgbClr val="7030a0"/>
                </a:solidFill>
                <a:latin typeface="Calibri"/>
                <a:ea typeface="DejaVu Sans"/>
              </a:rPr>
              <a:t>aksırıp Allah"a hamd ettiğinde ona duayla karşılık ver, </a:t>
            </a:r>
            <a:r>
              <a:rPr b="1" i="1" lang="tr-TR" sz="2200" spc="-1" strike="noStrike">
                <a:solidFill>
                  <a:srgbClr val="ffc409"/>
                </a:solidFill>
                <a:latin typeface="Calibri"/>
                <a:ea typeface="DejaVu Sans"/>
              </a:rPr>
              <a:t>hastalandığında onu ziyaret et</a:t>
            </a:r>
            <a:r>
              <a:rPr b="1" i="1" lang="tr-TR" sz="2200" spc="-1" strike="noStrike">
                <a:solidFill>
                  <a:srgbClr val="0033cc"/>
                </a:solidFill>
                <a:latin typeface="Calibri"/>
                <a:ea typeface="DejaVu Sans"/>
              </a:rPr>
              <a:t> </a:t>
            </a:r>
            <a:r>
              <a:rPr b="1" i="1" lang="tr-TR" sz="2200" spc="-1" strike="noStrike">
                <a:solidFill>
                  <a:srgbClr val="000000"/>
                </a:solidFill>
                <a:latin typeface="Calibri"/>
                <a:ea typeface="DejaVu Sans"/>
              </a:rPr>
              <a:t>ve </a:t>
            </a:r>
            <a:r>
              <a:rPr b="1" i="1" lang="tr-TR" sz="2200" spc="-1" strike="noStrike">
                <a:solidFill>
                  <a:srgbClr val="0033cc"/>
                </a:solidFill>
                <a:latin typeface="Calibri"/>
                <a:ea typeface="DejaVu Sans"/>
              </a:rPr>
              <a:t>öldüğünde cenazesine katıl.</a:t>
            </a:r>
            <a:r>
              <a:rPr b="1" i="1" lang="tr-TR" sz="2200" spc="-1" strike="noStrike">
                <a:solidFill>
                  <a:srgbClr val="000000"/>
                </a:solidFill>
                <a:latin typeface="Calibri"/>
                <a:ea typeface="DejaVu Sans"/>
              </a:rPr>
              <a:t>”</a:t>
            </a:r>
            <a:endParaRPr b="0" lang="tr-TR" sz="2200" spc="-1" strike="noStrike">
              <a:latin typeface="Arial"/>
            </a:endParaRPr>
          </a:p>
          <a:p>
            <a:pPr algn="just">
              <a:lnSpc>
                <a:spcPct val="100000"/>
              </a:lnSpc>
            </a:pPr>
            <a:r>
              <a:rPr b="0" lang="tr-TR" sz="1600" spc="-1" strike="noStrike">
                <a:solidFill>
                  <a:srgbClr val="000000"/>
                </a:solidFill>
                <a:latin typeface="Calibri"/>
                <a:ea typeface="DejaVu Sans"/>
              </a:rPr>
              <a:t>                                             </a:t>
            </a:r>
            <a:r>
              <a:rPr b="0" lang="tr-TR" sz="1600" spc="-1" strike="noStrike">
                <a:solidFill>
                  <a:srgbClr val="000000"/>
                </a:solidFill>
                <a:latin typeface="Calibri"/>
                <a:ea typeface="DejaVu Sans"/>
              </a:rPr>
              <a:t>( Müslim, Selâm, 5)</a:t>
            </a:r>
            <a:endParaRPr b="0" lang="tr-TR" sz="1600" spc="-1" strike="noStrike">
              <a:latin typeface="Arial"/>
            </a:endParaRPr>
          </a:p>
        </p:txBody>
      </p:sp>
      <p:sp>
        <p:nvSpPr>
          <p:cNvPr id="226" name="CustomShape 2"/>
          <p:cNvSpPr/>
          <p:nvPr/>
        </p:nvSpPr>
        <p:spPr>
          <a:xfrm>
            <a:off x="35640" y="836640"/>
            <a:ext cx="676440" cy="5112000"/>
          </a:xfrm>
          <a:prstGeom prst="rect">
            <a:avLst/>
          </a:prstGeom>
          <a:blipFill rotWithShape="0">
            <a:blip r:embed="rId2"/>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200" spc="-1" strike="noStrike">
                <a:solidFill>
                  <a:srgbClr val="e46c0a"/>
                </a:solidFill>
                <a:latin typeface="Calibri"/>
                <a:ea typeface="DejaVu Sans"/>
              </a:rPr>
              <a:t>3.BÖLÜM MANEVİ TEDBİRLER</a:t>
            </a:r>
            <a:endParaRPr b="0" lang="tr-TR" sz="3200" spc="-1" strike="noStrike">
              <a:latin typeface="Arial"/>
            </a:endParaRPr>
          </a:p>
        </p:txBody>
      </p:sp>
    </p:spTree>
  </p:cSld>
  <mc:AlternateContent>
    <mc:Choice Requires="p14">
      <p:transition spd="slow" p14:dur="2000"/>
    </mc:Choice>
    <mc:Fallback>
      <p:transition spd="slow"/>
    </mc:Fallback>
  </mc:AlternateContent>
  <p:timing>
    <p:tnLst>
      <p:par>
        <p:cTn id="71" dur="indefinite" restart="never" nodeType="tmRoot">
          <p:childTnLst>
            <p:seq>
              <p:cTn id="72" dur="indefinite"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CustomShape 1"/>
          <p:cNvSpPr/>
          <p:nvPr/>
        </p:nvSpPr>
        <p:spPr>
          <a:xfrm>
            <a:off x="827640" y="1034640"/>
            <a:ext cx="8208360" cy="49647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tr-TR" sz="3200" spc="-1" strike="noStrike">
                <a:solidFill>
                  <a:srgbClr val="ff0000"/>
                </a:solidFill>
                <a:latin typeface="Calibri"/>
                <a:ea typeface="DejaVu Sans"/>
              </a:rPr>
              <a:t>SALGININ ÖNLENMESİ İÇİN ALINAN TEDBİRLERE UYMAYIP BAŞKALARINA </a:t>
            </a:r>
            <a:r>
              <a:rPr b="1" lang="tr-TR" sz="3200" spc="-1" strike="noStrike">
                <a:solidFill>
                  <a:srgbClr val="4a452a"/>
                </a:solidFill>
                <a:latin typeface="Calibri"/>
                <a:ea typeface="DejaVu Sans"/>
              </a:rPr>
              <a:t>VİRÜS BULAŞTIRANLAR,</a:t>
            </a:r>
            <a:r>
              <a:rPr b="1" lang="tr-TR" sz="3200" spc="-1" strike="noStrike">
                <a:solidFill>
                  <a:srgbClr val="ff0000"/>
                </a:solidFill>
                <a:latin typeface="Calibri"/>
                <a:ea typeface="DejaVu Sans"/>
              </a:rPr>
              <a:t> </a:t>
            </a:r>
            <a:r>
              <a:rPr b="1" lang="tr-TR" sz="3200" spc="-1" strike="noStrike">
                <a:solidFill>
                  <a:srgbClr val="7030a0"/>
                </a:solidFill>
                <a:latin typeface="Calibri"/>
                <a:ea typeface="DejaVu Sans"/>
              </a:rPr>
              <a:t>ZARAR VERENLER,</a:t>
            </a:r>
            <a:r>
              <a:rPr b="1" lang="tr-TR" sz="3200" spc="-1" strike="noStrike">
                <a:solidFill>
                  <a:srgbClr val="ff0000"/>
                </a:solidFill>
                <a:latin typeface="Calibri"/>
                <a:ea typeface="DejaVu Sans"/>
              </a:rPr>
              <a:t> </a:t>
            </a:r>
            <a:endParaRPr b="0" lang="tr-TR" sz="3200" spc="-1" strike="noStrike">
              <a:latin typeface="Arial"/>
            </a:endParaRPr>
          </a:p>
          <a:p>
            <a:pPr algn="ctr">
              <a:lnSpc>
                <a:spcPct val="100000"/>
              </a:lnSpc>
            </a:pPr>
            <a:r>
              <a:rPr b="1" lang="tr-TR" sz="3200" spc="-1" strike="noStrike">
                <a:solidFill>
                  <a:srgbClr val="ff0000"/>
                </a:solidFill>
                <a:latin typeface="Calibri"/>
                <a:ea typeface="DejaVu Sans"/>
              </a:rPr>
              <a:t>GÜNAHA VE VEBALE GİRMİŞTİR. </a:t>
            </a:r>
            <a:endParaRPr b="0" lang="tr-TR" sz="3200" spc="-1" strike="noStrike">
              <a:latin typeface="Arial"/>
            </a:endParaRPr>
          </a:p>
          <a:p>
            <a:pPr algn="ctr">
              <a:lnSpc>
                <a:spcPct val="100000"/>
              </a:lnSpc>
            </a:pPr>
            <a:endParaRPr b="0" lang="tr-TR" sz="3200" spc="-1" strike="noStrike">
              <a:latin typeface="Arial"/>
            </a:endParaRPr>
          </a:p>
          <a:p>
            <a:pPr algn="ctr">
              <a:lnSpc>
                <a:spcPct val="100000"/>
              </a:lnSpc>
            </a:pPr>
            <a:r>
              <a:rPr b="1" lang="tr-TR" sz="3200" spc="-1" strike="noStrike">
                <a:solidFill>
                  <a:srgbClr val="77933c"/>
                </a:solidFill>
                <a:latin typeface="Calibri"/>
                <a:ea typeface="DejaVu Sans"/>
              </a:rPr>
              <a:t>OLGUN MÜSLÜMAN EMİN KİŞİDİR. </a:t>
            </a:r>
            <a:endParaRPr b="0" lang="tr-TR" sz="3200" spc="-1" strike="noStrike">
              <a:latin typeface="Arial"/>
            </a:endParaRPr>
          </a:p>
          <a:p>
            <a:pPr algn="ctr">
              <a:lnSpc>
                <a:spcPct val="100000"/>
              </a:lnSpc>
            </a:pPr>
            <a:r>
              <a:rPr b="1" lang="tr-TR" sz="3200" spc="-1" strike="noStrike">
                <a:solidFill>
                  <a:srgbClr val="77933c"/>
                </a:solidFill>
                <a:latin typeface="Calibri"/>
                <a:ea typeface="DejaVu Sans"/>
              </a:rPr>
              <a:t>KİMSEYE ZARAR VERMEZ. </a:t>
            </a:r>
            <a:endParaRPr b="0" lang="tr-TR" sz="3200" spc="-1" strike="noStrike">
              <a:latin typeface="Arial"/>
            </a:endParaRPr>
          </a:p>
          <a:p>
            <a:pPr algn="ctr">
              <a:lnSpc>
                <a:spcPct val="100000"/>
              </a:lnSpc>
            </a:pPr>
            <a:endParaRPr b="0" lang="tr-TR" sz="3200" spc="-1" strike="noStrike">
              <a:latin typeface="Arial"/>
            </a:endParaRPr>
          </a:p>
          <a:p>
            <a:pPr algn="ctr">
              <a:lnSpc>
                <a:spcPct val="100000"/>
              </a:lnSpc>
            </a:pPr>
            <a:r>
              <a:rPr b="1" lang="tr-TR" sz="3200" spc="-1" strike="noStrike">
                <a:solidFill>
                  <a:srgbClr val="0070c0"/>
                </a:solidFill>
                <a:latin typeface="Calibri"/>
                <a:ea typeface="DejaVu Sans"/>
              </a:rPr>
              <a:t>GÜVENİLİR OLMAK PEYGAMBER EFENDİMİZ (SAV)’İN SÜNNETİDİR.</a:t>
            </a:r>
            <a:endParaRPr b="0" lang="tr-TR" sz="3200" spc="-1" strike="noStrike">
              <a:latin typeface="Arial"/>
            </a:endParaRPr>
          </a:p>
        </p:txBody>
      </p:sp>
      <p:sp>
        <p:nvSpPr>
          <p:cNvPr id="228" name="CustomShape 2"/>
          <p:cNvSpPr/>
          <p:nvPr/>
        </p:nvSpPr>
        <p:spPr>
          <a:xfrm>
            <a:off x="35640" y="836640"/>
            <a:ext cx="676440" cy="5112000"/>
          </a:xfrm>
          <a:prstGeom prst="rect">
            <a:avLst/>
          </a:prstGeom>
          <a:blipFill rotWithShape="0">
            <a:blip r:embed="rId1"/>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200" spc="-1" strike="noStrike">
                <a:solidFill>
                  <a:srgbClr val="e46c0a"/>
                </a:solidFill>
                <a:latin typeface="Calibri"/>
                <a:ea typeface="DejaVu Sans"/>
              </a:rPr>
              <a:t>3.BÖLÜM MANEVİ TEDBİRLER</a:t>
            </a:r>
            <a:endParaRPr b="0" lang="tr-TR" sz="3200" spc="-1" strike="noStrike">
              <a:latin typeface="Arial"/>
            </a:endParaRPr>
          </a:p>
        </p:txBody>
      </p:sp>
    </p:spTree>
  </p:cSld>
  <mc:AlternateContent>
    <mc:Choice Requires="p14">
      <p:transition spd="slow" p14:dur="2000"/>
    </mc:Choice>
    <mc:Fallback>
      <p:transition spd="slow"/>
    </mc:Fallback>
  </mc:AlternateContent>
  <p:timing>
    <p:tnLst>
      <p:par>
        <p:cTn id="73" dur="indefinite" restart="never" nodeType="tmRoot">
          <p:childTnLst>
            <p:seq>
              <p:cTn id="74" dur="indefinite"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CustomShape 1"/>
          <p:cNvSpPr/>
          <p:nvPr/>
        </p:nvSpPr>
        <p:spPr>
          <a:xfrm>
            <a:off x="755640" y="1034640"/>
            <a:ext cx="8280360" cy="47826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tr-TR" sz="4400" spc="-1" strike="noStrike">
                <a:solidFill>
                  <a:srgbClr val="0070c0"/>
                </a:solidFill>
                <a:latin typeface="Calibri"/>
                <a:ea typeface="DejaVu Sans"/>
              </a:rPr>
              <a:t>BİZ DE BU SALGINDA KİMSEYE </a:t>
            </a:r>
            <a:endParaRPr b="0" lang="tr-TR" sz="4400" spc="-1" strike="noStrike">
              <a:latin typeface="Arial"/>
            </a:endParaRPr>
          </a:p>
          <a:p>
            <a:pPr algn="ctr">
              <a:lnSpc>
                <a:spcPct val="100000"/>
              </a:lnSpc>
            </a:pPr>
            <a:r>
              <a:rPr b="1" lang="tr-TR" sz="4400" spc="-1" strike="noStrike">
                <a:solidFill>
                  <a:srgbClr val="0070c0"/>
                </a:solidFill>
                <a:latin typeface="Calibri"/>
                <a:ea typeface="DejaVu Sans"/>
              </a:rPr>
              <a:t>ZARAR VERMEYELİM. </a:t>
            </a:r>
            <a:endParaRPr b="0" lang="tr-TR" sz="4400" spc="-1" strike="noStrike">
              <a:latin typeface="Arial"/>
            </a:endParaRPr>
          </a:p>
          <a:p>
            <a:pPr algn="ctr">
              <a:lnSpc>
                <a:spcPct val="100000"/>
              </a:lnSpc>
            </a:pPr>
            <a:r>
              <a:rPr b="1" lang="tr-TR" sz="4400" spc="-1" strike="noStrike">
                <a:solidFill>
                  <a:srgbClr val="0070c0"/>
                </a:solidFill>
                <a:latin typeface="Calibri"/>
                <a:ea typeface="DejaVu Sans"/>
              </a:rPr>
              <a:t>VEBALE GİRMEYELİM.</a:t>
            </a:r>
            <a:endParaRPr b="0" lang="tr-TR" sz="4400" spc="-1" strike="noStrike">
              <a:latin typeface="Arial"/>
            </a:endParaRPr>
          </a:p>
          <a:p>
            <a:pPr algn="ctr">
              <a:lnSpc>
                <a:spcPct val="100000"/>
              </a:lnSpc>
            </a:pPr>
            <a:endParaRPr b="0" lang="tr-TR" sz="4400" spc="-1" strike="noStrike">
              <a:latin typeface="Arial"/>
            </a:endParaRPr>
          </a:p>
          <a:p>
            <a:pPr algn="ctr">
              <a:lnSpc>
                <a:spcPct val="100000"/>
              </a:lnSpc>
            </a:pPr>
            <a:r>
              <a:rPr b="1" lang="tr-TR" sz="4400" spc="-1" strike="noStrike">
                <a:solidFill>
                  <a:srgbClr val="ff0000"/>
                </a:solidFill>
                <a:latin typeface="Calibri"/>
                <a:ea typeface="DejaVu Sans"/>
              </a:rPr>
              <a:t>KENDİMİZİN VE SEVDİKLERİMİZİN CANLARINI KORUMAYA GAYRET EDELİM.</a:t>
            </a:r>
            <a:endParaRPr b="0" lang="tr-TR" sz="4400" spc="-1" strike="noStrike">
              <a:latin typeface="Arial"/>
            </a:endParaRPr>
          </a:p>
        </p:txBody>
      </p:sp>
      <p:sp>
        <p:nvSpPr>
          <p:cNvPr id="230" name="CustomShape 2"/>
          <p:cNvSpPr/>
          <p:nvPr/>
        </p:nvSpPr>
        <p:spPr>
          <a:xfrm>
            <a:off x="35640" y="836640"/>
            <a:ext cx="676440" cy="5112000"/>
          </a:xfrm>
          <a:prstGeom prst="rect">
            <a:avLst/>
          </a:prstGeom>
          <a:blipFill rotWithShape="0">
            <a:blip r:embed="rId1"/>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200" spc="-1" strike="noStrike">
                <a:solidFill>
                  <a:srgbClr val="e46c0a"/>
                </a:solidFill>
                <a:latin typeface="Calibri"/>
                <a:ea typeface="DejaVu Sans"/>
              </a:rPr>
              <a:t>3.BÖLÜM MANEVİ TEDBİRLER</a:t>
            </a:r>
            <a:endParaRPr b="0" lang="tr-TR" sz="3200" spc="-1" strike="noStrike">
              <a:latin typeface="Arial"/>
            </a:endParaRPr>
          </a:p>
        </p:txBody>
      </p:sp>
    </p:spTree>
  </p:cSld>
  <mc:AlternateContent>
    <mc:Choice Requires="p14">
      <p:transition spd="slow" p14:dur="2000"/>
    </mc:Choice>
    <mc:Fallback>
      <p:transition spd="slow"/>
    </mc:Fallback>
  </mc:AlternateContent>
  <p:timing>
    <p:tnLst>
      <p:par>
        <p:cTn id="75" dur="indefinite" restart="never" nodeType="tmRoot">
          <p:childTnLst>
            <p:seq>
              <p:cTn id="76" dur="indefinite"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1" name="Picture 5" descr=""/>
          <p:cNvPicPr/>
          <p:nvPr/>
        </p:nvPicPr>
        <p:blipFill>
          <a:blip r:embed="rId1"/>
          <a:stretch/>
        </p:blipFill>
        <p:spPr>
          <a:xfrm>
            <a:off x="765000" y="2301840"/>
            <a:ext cx="8021520" cy="2637720"/>
          </a:xfrm>
          <a:prstGeom prst="rect">
            <a:avLst/>
          </a:prstGeom>
          <a:ln>
            <a:noFill/>
          </a:ln>
        </p:spPr>
      </p:pic>
      <p:pic>
        <p:nvPicPr>
          <p:cNvPr id="232" name="Picture 6" descr=""/>
          <p:cNvPicPr/>
          <p:nvPr/>
        </p:nvPicPr>
        <p:blipFill>
          <a:blip r:embed="rId2"/>
          <a:stretch/>
        </p:blipFill>
        <p:spPr>
          <a:xfrm>
            <a:off x="870120" y="4644360"/>
            <a:ext cx="7301880" cy="2212920"/>
          </a:xfrm>
          <a:prstGeom prst="rect">
            <a:avLst/>
          </a:prstGeom>
          <a:ln>
            <a:noFill/>
          </a:ln>
        </p:spPr>
      </p:pic>
      <p:sp>
        <p:nvSpPr>
          <p:cNvPr id="233" name="CustomShape 1"/>
          <p:cNvSpPr/>
          <p:nvPr/>
        </p:nvSpPr>
        <p:spPr>
          <a:xfrm>
            <a:off x="87840" y="980640"/>
            <a:ext cx="614880" cy="4679640"/>
          </a:xfrm>
          <a:prstGeom prst="rect">
            <a:avLst/>
          </a:prstGeom>
          <a:noFill/>
          <a:ln>
            <a:noFill/>
          </a:ln>
        </p:spPr>
        <p:style>
          <a:lnRef idx="0"/>
          <a:fillRef idx="0"/>
          <a:effectRef idx="0"/>
          <a:fontRef idx="minor"/>
        </p:style>
        <p:txBody>
          <a:bodyPr lIns="45000" rIns="45000" tIns="90000" bIns="90000" vert="vert270" rot="16200000">
            <a:noAutofit/>
          </a:bodyPr>
          <a:p>
            <a:pPr>
              <a:lnSpc>
                <a:spcPct val="100000"/>
              </a:lnSpc>
            </a:pPr>
            <a:r>
              <a:rPr b="1" lang="tr-TR" sz="2800" spc="-1" strike="noStrike">
                <a:solidFill>
                  <a:srgbClr val="7030a0"/>
                </a:solidFill>
                <a:latin typeface="Calibri"/>
                <a:ea typeface="DejaVu Sans"/>
              </a:rPr>
              <a:t>SON OLARAK UNUTMAYALIM</a:t>
            </a:r>
            <a:endParaRPr b="0" lang="tr-TR" sz="2800" spc="-1" strike="noStrike">
              <a:latin typeface="Arial"/>
            </a:endParaRPr>
          </a:p>
        </p:txBody>
      </p:sp>
      <p:pic>
        <p:nvPicPr>
          <p:cNvPr id="234" name="Resim 2" descr=""/>
          <p:cNvPicPr/>
          <p:nvPr/>
        </p:nvPicPr>
        <p:blipFill>
          <a:blip r:embed="rId3"/>
          <a:stretch/>
        </p:blipFill>
        <p:spPr>
          <a:xfrm>
            <a:off x="4188240" y="1591560"/>
            <a:ext cx="1439640" cy="1078200"/>
          </a:xfrm>
          <a:prstGeom prst="rect">
            <a:avLst/>
          </a:prstGeom>
          <a:ln>
            <a:noFill/>
          </a:ln>
        </p:spPr>
      </p:pic>
      <p:sp>
        <p:nvSpPr>
          <p:cNvPr id="235" name="CustomShape 2"/>
          <p:cNvSpPr/>
          <p:nvPr/>
        </p:nvSpPr>
        <p:spPr>
          <a:xfrm>
            <a:off x="35640" y="836640"/>
            <a:ext cx="676440" cy="5112000"/>
          </a:xfrm>
          <a:prstGeom prst="rect">
            <a:avLst/>
          </a:prstGeom>
          <a:blipFill rotWithShape="0">
            <a:blip r:embed="rId4"/>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200" spc="-1" strike="noStrike">
                <a:solidFill>
                  <a:srgbClr val="e46c0a"/>
                </a:solidFill>
                <a:latin typeface="Calibri"/>
                <a:ea typeface="DejaVu Sans"/>
              </a:rPr>
              <a:t>4.BÖLÜM SONUÇ</a:t>
            </a:r>
            <a:endParaRPr b="0" lang="tr-TR" sz="3200" spc="-1" strike="noStrike">
              <a:latin typeface="Arial"/>
            </a:endParaRPr>
          </a:p>
        </p:txBody>
      </p:sp>
      <p:sp>
        <p:nvSpPr>
          <p:cNvPr id="236" name="CustomShape 3"/>
          <p:cNvSpPr/>
          <p:nvPr/>
        </p:nvSpPr>
        <p:spPr>
          <a:xfrm>
            <a:off x="870120" y="933480"/>
            <a:ext cx="8021880" cy="8215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tr-TR" sz="2400" spc="-1" strike="noStrike">
                <a:solidFill>
                  <a:srgbClr val="000000"/>
                </a:solidFill>
                <a:latin typeface="Calibri"/>
                <a:ea typeface="DejaVu Sans"/>
              </a:rPr>
              <a:t>Sonuç bölümünde ‘</a:t>
            </a:r>
            <a:r>
              <a:rPr b="0" lang="tr-TR" sz="2400" spc="-1" strike="noStrike">
                <a:solidFill>
                  <a:srgbClr val="f57b17"/>
                </a:solidFill>
                <a:latin typeface="Calibri"/>
                <a:ea typeface="DejaVu Sans"/>
              </a:rPr>
              <a:t>nasıl emin bir Müslüman oluruz</a:t>
            </a:r>
            <a:r>
              <a:rPr b="0" lang="tr-TR" sz="2400" spc="-1" strike="noStrike">
                <a:solidFill>
                  <a:srgbClr val="000000"/>
                </a:solidFill>
                <a:latin typeface="Calibri"/>
                <a:ea typeface="DejaVu Sans"/>
              </a:rPr>
              <a:t>’ sorusuna cevap aramadan önce, üç önemli tedbirimizi tekrar hatırlayalım</a:t>
            </a:r>
            <a:endParaRPr b="0" lang="tr-TR" sz="2400" spc="-1" strike="noStrike">
              <a:latin typeface="Arial"/>
            </a:endParaRPr>
          </a:p>
        </p:txBody>
      </p:sp>
    </p:spTree>
  </p:cSld>
  <mc:AlternateContent>
    <mc:Choice Requires="p14">
      <p:transition spd="slow" p14:dur="2000"/>
    </mc:Choice>
    <mc:Fallback>
      <p:transition spd="slow"/>
    </mc:Fallback>
  </mc:AlternateContent>
  <p:timing>
    <p:tnLst>
      <p:par>
        <p:cTn id="77" dur="indefinite" restart="never" nodeType="tmRoot">
          <p:childTnLst>
            <p:seq>
              <p:cTn id="78" dur="indefinite"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CustomShape 1"/>
          <p:cNvSpPr/>
          <p:nvPr/>
        </p:nvSpPr>
        <p:spPr>
          <a:xfrm>
            <a:off x="712440" y="4509000"/>
            <a:ext cx="8407440" cy="21006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tr-TR" sz="2200" spc="-1" strike="noStrike">
                <a:solidFill>
                  <a:srgbClr val="000000"/>
                </a:solidFill>
                <a:latin typeface="Calibri"/>
                <a:ea typeface="DejaVu Sans"/>
              </a:rPr>
              <a:t>Peygamberimiz (sav) şöyle buyurmuştur:</a:t>
            </a:r>
            <a:endParaRPr b="0" lang="tr-TR" sz="2200" spc="-1" strike="noStrike">
              <a:latin typeface="Arial"/>
            </a:endParaRPr>
          </a:p>
          <a:p>
            <a:pPr>
              <a:lnSpc>
                <a:spcPct val="100000"/>
              </a:lnSpc>
            </a:pPr>
            <a:r>
              <a:rPr b="1" i="1" lang="tr-TR" sz="2200" spc="-1" strike="noStrike">
                <a:solidFill>
                  <a:srgbClr val="0070c0"/>
                </a:solidFill>
                <a:latin typeface="Calibri"/>
                <a:ea typeface="DejaVu Sans"/>
              </a:rPr>
              <a:t>“</a:t>
            </a:r>
            <a:r>
              <a:rPr b="1" i="1" lang="tr-TR" sz="2200" spc="-1" strike="noStrike">
                <a:solidFill>
                  <a:srgbClr val="0070c0"/>
                </a:solidFill>
                <a:latin typeface="Calibri"/>
                <a:ea typeface="DejaVu Sans"/>
              </a:rPr>
              <a:t>Müslüman, diğer Müslümanların, dilinden ve elinden salim olduğu   </a:t>
            </a:r>
            <a:endParaRPr b="0" lang="tr-TR" sz="2200" spc="-1" strike="noStrike">
              <a:latin typeface="Arial"/>
            </a:endParaRPr>
          </a:p>
          <a:p>
            <a:pPr>
              <a:lnSpc>
                <a:spcPct val="100000"/>
              </a:lnSpc>
            </a:pPr>
            <a:r>
              <a:rPr b="1" i="1" lang="tr-TR" sz="2200" spc="-1" strike="noStrike">
                <a:solidFill>
                  <a:srgbClr val="0070c0"/>
                </a:solidFill>
                <a:latin typeface="Calibri"/>
                <a:ea typeface="DejaVu Sans"/>
              </a:rPr>
              <a:t>   </a:t>
            </a:r>
            <a:r>
              <a:rPr b="1" i="1" lang="tr-TR" sz="2200" spc="-1" strike="noStrike">
                <a:solidFill>
                  <a:srgbClr val="0070c0"/>
                </a:solidFill>
                <a:latin typeface="Calibri"/>
                <a:ea typeface="DejaVu Sans"/>
              </a:rPr>
              <a:t>(zarar görmediği) kimsedir. </a:t>
            </a:r>
            <a:endParaRPr b="0" lang="tr-TR" sz="2200" spc="-1" strike="noStrike">
              <a:latin typeface="Arial"/>
            </a:endParaRPr>
          </a:p>
          <a:p>
            <a:pPr>
              <a:lnSpc>
                <a:spcPct val="100000"/>
              </a:lnSpc>
            </a:pPr>
            <a:r>
              <a:rPr b="1" i="1" lang="tr-TR" sz="2200" spc="-1" strike="noStrike">
                <a:solidFill>
                  <a:srgbClr val="0070c0"/>
                </a:solidFill>
                <a:latin typeface="Calibri"/>
                <a:ea typeface="DejaVu Sans"/>
              </a:rPr>
              <a:t>   </a:t>
            </a:r>
            <a:r>
              <a:rPr b="1" i="1" lang="tr-TR" sz="2200" spc="-1" strike="noStrike">
                <a:solidFill>
                  <a:srgbClr val="0070c0"/>
                </a:solidFill>
                <a:latin typeface="Calibri"/>
                <a:ea typeface="DejaVu Sans"/>
              </a:rPr>
              <a:t>Mümin de insanların, canları ve malları hususunda (kendilerine zarar   </a:t>
            </a:r>
            <a:endParaRPr b="0" lang="tr-TR" sz="2200" spc="-1" strike="noStrike">
              <a:latin typeface="Arial"/>
            </a:endParaRPr>
          </a:p>
          <a:p>
            <a:pPr>
              <a:lnSpc>
                <a:spcPct val="100000"/>
              </a:lnSpc>
            </a:pPr>
            <a:r>
              <a:rPr b="1" i="1" lang="tr-TR" sz="2200" spc="-1" strike="noStrike">
                <a:solidFill>
                  <a:srgbClr val="0070c0"/>
                </a:solidFill>
                <a:latin typeface="Calibri"/>
                <a:ea typeface="DejaVu Sans"/>
              </a:rPr>
              <a:t>               </a:t>
            </a:r>
            <a:r>
              <a:rPr b="1" i="1" lang="tr-TR" sz="2200" spc="-1" strike="noStrike">
                <a:solidFill>
                  <a:srgbClr val="0070c0"/>
                </a:solidFill>
                <a:latin typeface="Calibri"/>
                <a:ea typeface="DejaVu Sans"/>
              </a:rPr>
              <a:t>vermeyeceğinden) emin oldukları kimsedir.”</a:t>
            </a:r>
            <a:r>
              <a:rPr b="0" lang="tr-TR" sz="1600" spc="-1" strike="noStrike">
                <a:solidFill>
                  <a:srgbClr val="000000"/>
                </a:solidFill>
                <a:latin typeface="Calibri"/>
                <a:ea typeface="DejaVu Sans"/>
              </a:rPr>
              <a:t>(Tirmizî, Îmân, 12)</a:t>
            </a:r>
            <a:endParaRPr b="0" lang="tr-TR" sz="1600" spc="-1" strike="noStrike">
              <a:latin typeface="Arial"/>
            </a:endParaRPr>
          </a:p>
        </p:txBody>
      </p:sp>
      <p:pic>
        <p:nvPicPr>
          <p:cNvPr id="238" name="Resim 4" descr=""/>
          <p:cNvPicPr/>
          <p:nvPr/>
        </p:nvPicPr>
        <p:blipFill>
          <a:blip r:embed="rId1"/>
          <a:stretch/>
        </p:blipFill>
        <p:spPr>
          <a:xfrm>
            <a:off x="2517120" y="894960"/>
            <a:ext cx="3782520" cy="2095560"/>
          </a:xfrm>
          <a:prstGeom prst="rect">
            <a:avLst/>
          </a:prstGeom>
          <a:ln>
            <a:noFill/>
          </a:ln>
        </p:spPr>
      </p:pic>
      <p:sp>
        <p:nvSpPr>
          <p:cNvPr id="239" name="CustomShape 2"/>
          <p:cNvSpPr/>
          <p:nvPr/>
        </p:nvSpPr>
        <p:spPr>
          <a:xfrm>
            <a:off x="755640" y="2939400"/>
            <a:ext cx="8280360" cy="2039400"/>
          </a:xfrm>
          <a:prstGeom prst="rect">
            <a:avLst/>
          </a:prstGeom>
          <a:noFill/>
          <a:ln>
            <a:noFill/>
          </a:ln>
        </p:spPr>
        <p:style>
          <a:lnRef idx="0"/>
          <a:fillRef idx="0"/>
          <a:effectRef idx="0"/>
          <a:fontRef idx="minor"/>
        </p:style>
        <p:txBody>
          <a:bodyPr lIns="90000" rIns="90000" tIns="45000" bIns="45000">
            <a:spAutoFit/>
          </a:bodyPr>
          <a:p>
            <a:pPr algn="just" rtl="1">
              <a:lnSpc>
                <a:spcPct val="100000"/>
              </a:lnSpc>
            </a:pPr>
            <a:r>
              <a:rPr b="0" lang="tr-TR" sz="3200" spc="-1" strike="noStrike">
                <a:solidFill>
                  <a:srgbClr val="000000"/>
                </a:solidFill>
                <a:latin typeface="Calibri"/>
                <a:ea typeface="DejaVu Sans"/>
              </a:rPr>
              <a:t>عَنْ أَبِى هُرَيْرَةَ قَالَ: </a:t>
            </a:r>
            <a:r>
              <a:rPr b="0" lang="tr-TR" sz="3200" spc="-1" strike="noStrike">
                <a:solidFill>
                  <a:srgbClr val="000000"/>
                </a:solidFill>
                <a:latin typeface="Traditional Arabic"/>
                <a:ea typeface="DejaVu Sans"/>
              </a:rPr>
              <a:t>قال رسولُ اللهِ صلَّى اللهُ عليه وسلَّم </a:t>
            </a:r>
            <a:r>
              <a:rPr b="0" lang="tr-TR" sz="3200" spc="-1" strike="noStrike">
                <a:solidFill>
                  <a:srgbClr val="000000"/>
                </a:solidFill>
                <a:latin typeface="Calibri"/>
                <a:ea typeface="DejaVu Sans"/>
              </a:rPr>
              <a:t>:</a:t>
            </a:r>
            <a:endParaRPr b="0" lang="tr-TR" sz="3200" spc="-1" strike="noStrike">
              <a:latin typeface="Arial"/>
            </a:endParaRPr>
          </a:p>
          <a:p>
            <a:pPr algn="just" rtl="1">
              <a:lnSpc>
                <a:spcPct val="100000"/>
              </a:lnSpc>
            </a:pPr>
            <a:r>
              <a:rPr b="0" lang="tr-TR" sz="3200" spc="-1" strike="noStrike">
                <a:solidFill>
                  <a:srgbClr val="000000"/>
                </a:solidFill>
                <a:latin typeface="Calibri"/>
                <a:ea typeface="DejaVu Sans"/>
              </a:rPr>
              <a:t>الْمُسْلِمُ مَنْ سَلِمَ الْمُسْلِمُونَ مِنْ لِسَانِهِ وَيَدِهِ، وَالْمُؤْمِنُ مَنْ أَمِنَهُ النَّاسُ عَلَى دِمَائِهِمْ وَأَمْوَالِهِمْ.</a:t>
            </a:r>
            <a:endParaRPr b="0" lang="tr-TR" sz="3200" spc="-1" strike="noStrike">
              <a:latin typeface="Arial"/>
            </a:endParaRPr>
          </a:p>
        </p:txBody>
      </p:sp>
      <p:sp>
        <p:nvSpPr>
          <p:cNvPr id="240" name="CustomShape 3"/>
          <p:cNvSpPr/>
          <p:nvPr/>
        </p:nvSpPr>
        <p:spPr>
          <a:xfrm>
            <a:off x="35640" y="836640"/>
            <a:ext cx="676440" cy="5112000"/>
          </a:xfrm>
          <a:prstGeom prst="rect">
            <a:avLst/>
          </a:prstGeom>
          <a:blipFill rotWithShape="0">
            <a:blip r:embed="rId2"/>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200" spc="-1" strike="noStrike">
                <a:solidFill>
                  <a:srgbClr val="e46c0a"/>
                </a:solidFill>
                <a:latin typeface="Calibri"/>
                <a:ea typeface="DejaVu Sans"/>
              </a:rPr>
              <a:t>4.BÖLÜM SONUÇ</a:t>
            </a:r>
            <a:endParaRPr b="0" lang="tr-TR" sz="3200" spc="-1" strike="noStrike">
              <a:latin typeface="Arial"/>
            </a:endParaRPr>
          </a:p>
        </p:txBody>
      </p:sp>
    </p:spTree>
  </p:cSld>
  <mc:AlternateContent>
    <mc:Choice Requires="p14">
      <p:transition spd="slow" p14:dur="2000"/>
    </mc:Choice>
    <mc:Fallback>
      <p:transition spd="slow"/>
    </mc:Fallback>
  </mc:AlternateContent>
  <p:timing>
    <p:tnLst>
      <p:par>
        <p:cTn id="79" dur="indefinite" restart="never" nodeType="tmRoot">
          <p:childTnLst>
            <p:seq>
              <p:cTn id="80" dur="indefinite"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CustomShape 1"/>
          <p:cNvSpPr/>
          <p:nvPr/>
        </p:nvSpPr>
        <p:spPr>
          <a:xfrm>
            <a:off x="712440" y="4221000"/>
            <a:ext cx="8310960" cy="24368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tr-TR" sz="2200" spc="-1" strike="noStrike">
                <a:solidFill>
                  <a:srgbClr val="000000"/>
                </a:solidFill>
                <a:latin typeface="Calibri"/>
                <a:ea typeface="DejaVu Sans"/>
              </a:rPr>
              <a:t>Peygamberimiz (sav) şöyle buyurmuştur:</a:t>
            </a:r>
            <a:endParaRPr b="0" lang="tr-TR" sz="2200" spc="-1" strike="noStrike">
              <a:latin typeface="Arial"/>
            </a:endParaRPr>
          </a:p>
          <a:p>
            <a:pPr algn="just">
              <a:lnSpc>
                <a:spcPct val="100000"/>
              </a:lnSpc>
            </a:pPr>
            <a:r>
              <a:rPr b="0" lang="tr-TR" sz="1800" spc="-1" strike="noStrike">
                <a:solidFill>
                  <a:srgbClr val="0070c0"/>
                </a:solidFill>
                <a:latin typeface="Calibri"/>
                <a:ea typeface="DejaVu Sans"/>
              </a:rPr>
              <a:t> </a:t>
            </a:r>
            <a:r>
              <a:rPr b="1" i="1" lang="tr-TR" sz="2400" spc="-1" strike="noStrike">
                <a:solidFill>
                  <a:srgbClr val="0070c0"/>
                </a:solidFill>
                <a:latin typeface="Calibri"/>
                <a:ea typeface="DejaVu Sans"/>
              </a:rPr>
              <a:t>“</a:t>
            </a:r>
            <a:r>
              <a:rPr b="1" i="1" lang="tr-TR" sz="2400" spc="-1" strike="noStrike">
                <a:solidFill>
                  <a:srgbClr val="0070c0"/>
                </a:solidFill>
                <a:latin typeface="Calibri"/>
                <a:ea typeface="DejaVu Sans"/>
              </a:rPr>
              <a:t>Bir kötülük gören kişi, </a:t>
            </a:r>
            <a:r>
              <a:rPr b="1" i="1" lang="tr-TR" sz="2400" spc="-1" strike="noStrike">
                <a:solidFill>
                  <a:srgbClr val="e46c0a"/>
                </a:solidFill>
                <a:latin typeface="Calibri"/>
                <a:ea typeface="DejaVu Sans"/>
              </a:rPr>
              <a:t>eli ile değiştirmeye gücü yetiyorsa onu eli ile değiştirsin.</a:t>
            </a:r>
            <a:r>
              <a:rPr b="1" i="1" lang="tr-TR" sz="2400" spc="-1" strike="noStrike">
                <a:solidFill>
                  <a:srgbClr val="0070c0"/>
                </a:solidFill>
                <a:latin typeface="Calibri"/>
                <a:ea typeface="DejaVu Sans"/>
              </a:rPr>
              <a:t> Buna gücü yetmez ise </a:t>
            </a:r>
            <a:r>
              <a:rPr b="1" i="1" lang="tr-TR" sz="2400" spc="-1" strike="noStrike">
                <a:solidFill>
                  <a:srgbClr val="ff0000"/>
                </a:solidFill>
                <a:latin typeface="Calibri"/>
                <a:ea typeface="DejaVu Sans"/>
              </a:rPr>
              <a:t>dili ile değiştirsin</a:t>
            </a:r>
            <a:r>
              <a:rPr b="1" i="1" lang="tr-TR" sz="2400" spc="-1" strike="noStrike">
                <a:solidFill>
                  <a:srgbClr val="0070c0"/>
                </a:solidFill>
                <a:latin typeface="Calibri"/>
                <a:ea typeface="DejaVu Sans"/>
              </a:rPr>
              <a:t>. Bunu da yapamazsa </a:t>
            </a:r>
            <a:r>
              <a:rPr b="1" i="1" lang="tr-TR" sz="2400" spc="-1" strike="noStrike">
                <a:solidFill>
                  <a:srgbClr val="339933"/>
                </a:solidFill>
                <a:latin typeface="Calibri"/>
                <a:ea typeface="DejaVu Sans"/>
              </a:rPr>
              <a:t>kalbi</a:t>
            </a:r>
            <a:r>
              <a:rPr b="1" i="1" lang="tr-TR" sz="2400" spc="-1" strike="noStrike">
                <a:solidFill>
                  <a:srgbClr val="0070c0"/>
                </a:solidFill>
                <a:latin typeface="Calibri"/>
                <a:ea typeface="DejaVu Sans"/>
              </a:rPr>
              <a:t> ile o kötülüğe tavır koysun (ondan nefret etsin) ki bu da iman eden kişinin yapması gereken asgarî şeydir.”</a:t>
            </a:r>
            <a:endParaRPr b="0" lang="tr-TR" sz="2400" spc="-1" strike="noStrike">
              <a:latin typeface="Arial"/>
            </a:endParaRPr>
          </a:p>
          <a:p>
            <a:pPr>
              <a:lnSpc>
                <a:spcPct val="100000"/>
              </a:lnSpc>
            </a:pPr>
            <a:r>
              <a:rPr b="0" lang="tr-TR" sz="1800" spc="-1" strike="noStrike">
                <a:solidFill>
                  <a:srgbClr val="000000"/>
                </a:solidFill>
                <a:latin typeface="Calibri"/>
                <a:ea typeface="DejaVu Sans"/>
              </a:rPr>
              <a:t>                                                                                                </a:t>
            </a:r>
            <a:r>
              <a:rPr b="0" lang="tr-TR" sz="1800" spc="-1" strike="noStrike">
                <a:solidFill>
                  <a:srgbClr val="000000"/>
                </a:solidFill>
                <a:latin typeface="Calibri"/>
                <a:ea typeface="DejaVu Sans"/>
              </a:rPr>
              <a:t>(</a:t>
            </a:r>
            <a:r>
              <a:rPr b="0" lang="tr-TR" sz="1600" spc="-1" strike="noStrike">
                <a:solidFill>
                  <a:srgbClr val="000000"/>
                </a:solidFill>
                <a:latin typeface="Calibri"/>
                <a:ea typeface="DejaVu Sans"/>
              </a:rPr>
              <a:t>Ebû Dâvûd, Salât, </a:t>
            </a:r>
            <a:r>
              <a:rPr b="0" lang="tr-TR" sz="1800" spc="-1" strike="noStrike">
                <a:solidFill>
                  <a:srgbClr val="000000"/>
                </a:solidFill>
                <a:latin typeface="Calibri"/>
                <a:ea typeface="DejaVu Sans"/>
              </a:rPr>
              <a:t>239-242)</a:t>
            </a:r>
            <a:endParaRPr b="0" lang="tr-TR" sz="1800" spc="-1" strike="noStrike">
              <a:latin typeface="Arial"/>
            </a:endParaRPr>
          </a:p>
          <a:p>
            <a:pPr>
              <a:lnSpc>
                <a:spcPct val="100000"/>
              </a:lnSpc>
            </a:pPr>
            <a:r>
              <a:rPr b="1" i="1" lang="tr-TR" sz="1800" spc="-1" strike="noStrike">
                <a:solidFill>
                  <a:srgbClr val="000000"/>
                </a:solidFill>
                <a:latin typeface="Calibri"/>
                <a:ea typeface="DejaVu Sans"/>
              </a:rPr>
              <a:t> </a:t>
            </a:r>
            <a:endParaRPr b="0" lang="tr-TR" sz="1800" spc="-1" strike="noStrike">
              <a:latin typeface="Arial"/>
            </a:endParaRPr>
          </a:p>
        </p:txBody>
      </p:sp>
      <p:sp>
        <p:nvSpPr>
          <p:cNvPr id="242" name="CustomShape 2"/>
          <p:cNvSpPr/>
          <p:nvPr/>
        </p:nvSpPr>
        <p:spPr>
          <a:xfrm>
            <a:off x="712440" y="2781000"/>
            <a:ext cx="8094240" cy="2039400"/>
          </a:xfrm>
          <a:prstGeom prst="rect">
            <a:avLst/>
          </a:prstGeom>
          <a:noFill/>
          <a:ln>
            <a:noFill/>
          </a:ln>
        </p:spPr>
        <p:style>
          <a:lnRef idx="0"/>
          <a:fillRef idx="0"/>
          <a:effectRef idx="0"/>
          <a:fontRef idx="minor"/>
        </p:style>
        <p:txBody>
          <a:bodyPr lIns="90000" rIns="90000" tIns="45000" bIns="45000">
            <a:spAutoFit/>
          </a:bodyPr>
          <a:p>
            <a:pPr algn="just" rtl="1">
              <a:lnSpc>
                <a:spcPct val="100000"/>
              </a:lnSpc>
            </a:pPr>
            <a:r>
              <a:rPr b="0" lang="tr-TR" sz="3200" spc="-1" strike="noStrike">
                <a:solidFill>
                  <a:srgbClr val="000000"/>
                </a:solidFill>
                <a:latin typeface="Traditional Arabic"/>
                <a:ea typeface="DejaVu Sans"/>
              </a:rPr>
              <a:t>قال رسولُ اللهِ صلَّى اللهُ عليه وسلَّم </a:t>
            </a:r>
            <a:r>
              <a:rPr b="0" lang="tr-TR" sz="3200" spc="-1" strike="noStrike">
                <a:solidFill>
                  <a:srgbClr val="000000"/>
                </a:solidFill>
                <a:latin typeface="Calibri"/>
                <a:ea typeface="DejaVu Sans"/>
              </a:rPr>
              <a:t>:</a:t>
            </a:r>
            <a:endParaRPr b="0" lang="tr-TR" sz="3200" spc="-1" strike="noStrike">
              <a:latin typeface="Arial"/>
            </a:endParaRPr>
          </a:p>
          <a:p>
            <a:pPr algn="just" rtl="1">
              <a:lnSpc>
                <a:spcPct val="100000"/>
              </a:lnSpc>
            </a:pPr>
            <a:r>
              <a:rPr b="0" lang="tr-TR" sz="3200" spc="-1" strike="noStrike">
                <a:solidFill>
                  <a:srgbClr val="000000"/>
                </a:solidFill>
                <a:latin typeface="Calibri"/>
                <a:ea typeface="DejaVu Sans"/>
              </a:rPr>
              <a:t>مَنْ رَأَى مِنْكُمْ مُنْكَرًا فَلْيُغَيِّرْهُ بِيَدِهِ، فَإِنْ لَمْ يَسْتَطِعْ فَبِلِسَانِهِ، فَإِنْ لَمْ يَسْتَطِعْ فَبِقَلْبِهِ، وَذَلِكَ أَضْعَفُ الْإِيمَانِ</a:t>
            </a:r>
            <a:endParaRPr b="0" lang="tr-TR" sz="3200" spc="-1" strike="noStrike">
              <a:latin typeface="Arial"/>
            </a:endParaRPr>
          </a:p>
        </p:txBody>
      </p:sp>
      <p:pic>
        <p:nvPicPr>
          <p:cNvPr id="243" name="Resim 6" descr=""/>
          <p:cNvPicPr/>
          <p:nvPr/>
        </p:nvPicPr>
        <p:blipFill>
          <a:blip r:embed="rId1"/>
          <a:stretch/>
        </p:blipFill>
        <p:spPr>
          <a:xfrm>
            <a:off x="107640" y="930600"/>
            <a:ext cx="2447640" cy="1670400"/>
          </a:xfrm>
          <a:prstGeom prst="rect">
            <a:avLst/>
          </a:prstGeom>
          <a:ln>
            <a:noFill/>
          </a:ln>
        </p:spPr>
      </p:pic>
      <p:pic>
        <p:nvPicPr>
          <p:cNvPr id="244" name="Picture 2" descr=""/>
          <p:cNvPicPr/>
          <p:nvPr/>
        </p:nvPicPr>
        <p:blipFill>
          <a:blip r:embed="rId2"/>
          <a:stretch/>
        </p:blipFill>
        <p:spPr>
          <a:xfrm>
            <a:off x="7252920" y="908640"/>
            <a:ext cx="1858320" cy="1858320"/>
          </a:xfrm>
          <a:prstGeom prst="rect">
            <a:avLst/>
          </a:prstGeom>
          <a:ln>
            <a:noFill/>
          </a:ln>
        </p:spPr>
      </p:pic>
      <p:sp>
        <p:nvSpPr>
          <p:cNvPr id="245" name="CustomShape 3"/>
          <p:cNvSpPr/>
          <p:nvPr/>
        </p:nvSpPr>
        <p:spPr>
          <a:xfrm>
            <a:off x="2555640" y="908640"/>
            <a:ext cx="4696200" cy="16743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tr-TR" sz="2600" spc="-1" strike="noStrike">
                <a:solidFill>
                  <a:srgbClr val="ff0000"/>
                </a:solidFill>
                <a:latin typeface="Calibri"/>
                <a:ea typeface="DejaVu Sans"/>
              </a:rPr>
              <a:t>SALGIN KURALLARINA UYMAMAK BİR KÖTÜLÜKTÜR.</a:t>
            </a:r>
            <a:endParaRPr b="0" lang="tr-TR" sz="2600" spc="-1" strike="noStrike">
              <a:latin typeface="Arial"/>
            </a:endParaRPr>
          </a:p>
          <a:p>
            <a:pPr algn="ctr">
              <a:lnSpc>
                <a:spcPct val="100000"/>
              </a:lnSpc>
            </a:pPr>
            <a:r>
              <a:rPr b="1" lang="tr-TR" sz="2600" spc="-1" strike="noStrike">
                <a:solidFill>
                  <a:srgbClr val="0070c0"/>
                </a:solidFill>
                <a:latin typeface="Calibri"/>
                <a:ea typeface="DejaVu Sans"/>
              </a:rPr>
              <a:t>BU KİMSELERİ UYARMAK İMANİ BİR GÖREVDİR.</a:t>
            </a:r>
            <a:endParaRPr b="0" lang="tr-TR" sz="2600" spc="-1" strike="noStrike">
              <a:latin typeface="Arial"/>
            </a:endParaRPr>
          </a:p>
        </p:txBody>
      </p:sp>
      <p:sp>
        <p:nvSpPr>
          <p:cNvPr id="246" name="CustomShape 4"/>
          <p:cNvSpPr/>
          <p:nvPr/>
        </p:nvSpPr>
        <p:spPr>
          <a:xfrm>
            <a:off x="83880" y="2601360"/>
            <a:ext cx="676440" cy="3202920"/>
          </a:xfrm>
          <a:prstGeom prst="rect">
            <a:avLst/>
          </a:prstGeom>
          <a:blipFill rotWithShape="0">
            <a:blip r:embed="rId3"/>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200" spc="-1" strike="noStrike">
                <a:solidFill>
                  <a:srgbClr val="e46c0a"/>
                </a:solidFill>
                <a:latin typeface="Calibri"/>
                <a:ea typeface="DejaVu Sans"/>
              </a:rPr>
              <a:t>4.BÖLÜM SONUÇ</a:t>
            </a:r>
            <a:endParaRPr b="0" lang="tr-TR" sz="3200" spc="-1" strike="noStrike">
              <a:latin typeface="Arial"/>
            </a:endParaRPr>
          </a:p>
        </p:txBody>
      </p:sp>
    </p:spTree>
  </p:cSld>
  <mc:AlternateContent>
    <mc:Choice Requires="p14">
      <p:transition spd="slow" p14:dur="2000"/>
    </mc:Choice>
    <mc:Fallback>
      <p:transition spd="slow"/>
    </mc:Fallback>
  </mc:AlternateContent>
  <p:timing>
    <p:tnLst>
      <p:par>
        <p:cTn id="81" dur="indefinite" restart="never" nodeType="tmRoot">
          <p:childTnLst>
            <p:seq>
              <p:cTn id="82" dur="indefinite" nodeType="mainSeq"/>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7" name="Picture 6" descr=""/>
          <p:cNvPicPr/>
          <p:nvPr/>
        </p:nvPicPr>
        <p:blipFill>
          <a:blip r:embed="rId1"/>
          <a:stretch/>
        </p:blipFill>
        <p:spPr>
          <a:xfrm>
            <a:off x="107640" y="1052640"/>
            <a:ext cx="1151280" cy="1151280"/>
          </a:xfrm>
          <a:prstGeom prst="rect">
            <a:avLst/>
          </a:prstGeom>
          <a:ln>
            <a:noFill/>
          </a:ln>
        </p:spPr>
      </p:pic>
      <p:pic>
        <p:nvPicPr>
          <p:cNvPr id="248" name="Picture 6" descr=""/>
          <p:cNvPicPr/>
          <p:nvPr/>
        </p:nvPicPr>
        <p:blipFill>
          <a:blip r:embed="rId2"/>
          <a:stretch/>
        </p:blipFill>
        <p:spPr>
          <a:xfrm>
            <a:off x="7884360" y="1052640"/>
            <a:ext cx="1151280" cy="1151280"/>
          </a:xfrm>
          <a:prstGeom prst="rect">
            <a:avLst/>
          </a:prstGeom>
          <a:ln>
            <a:noFill/>
          </a:ln>
        </p:spPr>
      </p:pic>
      <p:sp>
        <p:nvSpPr>
          <p:cNvPr id="249" name="CustomShape 1"/>
          <p:cNvSpPr/>
          <p:nvPr/>
        </p:nvSpPr>
        <p:spPr>
          <a:xfrm>
            <a:off x="1043640" y="1556640"/>
            <a:ext cx="6840000" cy="43567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tr-TR" sz="4000" spc="-1" strike="noStrike">
                <a:solidFill>
                  <a:srgbClr val="0070c0"/>
                </a:solidFill>
                <a:latin typeface="Calibri"/>
                <a:ea typeface="DejaVu Sans"/>
              </a:rPr>
              <a:t>Salgından kurtulmak için hem manevi hem de maddi sebeplere müracaat etmek gereklidir.</a:t>
            </a:r>
            <a:endParaRPr b="0" lang="tr-TR" sz="4000" spc="-1" strike="noStrike">
              <a:latin typeface="Arial"/>
            </a:endParaRPr>
          </a:p>
          <a:p>
            <a:pPr algn="ctr">
              <a:lnSpc>
                <a:spcPct val="100000"/>
              </a:lnSpc>
            </a:pPr>
            <a:r>
              <a:rPr b="1" lang="tr-TR" sz="4000" spc="-1" strike="noStrike">
                <a:solidFill>
                  <a:srgbClr val="339933"/>
                </a:solidFill>
                <a:latin typeface="Calibri"/>
                <a:ea typeface="DejaVu Sans"/>
              </a:rPr>
              <a:t>Manevi sebepler</a:t>
            </a:r>
            <a:r>
              <a:rPr b="1" lang="tr-TR" sz="4000" spc="-1" strike="noStrike">
                <a:solidFill>
                  <a:srgbClr val="ff0000"/>
                </a:solidFill>
                <a:latin typeface="Calibri"/>
                <a:ea typeface="DejaVu Sans"/>
              </a:rPr>
              <a:t> </a:t>
            </a:r>
            <a:r>
              <a:rPr b="1" lang="tr-TR" sz="4000" spc="-1" strike="noStrike">
                <a:solidFill>
                  <a:srgbClr val="0070c0"/>
                </a:solidFill>
                <a:latin typeface="Calibri"/>
                <a:ea typeface="DejaVu Sans"/>
              </a:rPr>
              <a:t>dua etmek,</a:t>
            </a:r>
            <a:endParaRPr b="0" lang="tr-TR" sz="4000" spc="-1" strike="noStrike">
              <a:latin typeface="Arial"/>
            </a:endParaRPr>
          </a:p>
          <a:p>
            <a:pPr algn="ctr">
              <a:lnSpc>
                <a:spcPct val="100000"/>
              </a:lnSpc>
            </a:pPr>
            <a:r>
              <a:rPr b="1" lang="tr-TR" sz="4000" spc="-1" strike="noStrike">
                <a:solidFill>
                  <a:srgbClr val="e46c0a"/>
                </a:solidFill>
                <a:latin typeface="Calibri"/>
                <a:ea typeface="DejaVu Sans"/>
              </a:rPr>
              <a:t>Maddi sebepler </a:t>
            </a:r>
            <a:r>
              <a:rPr b="1" lang="tr-TR" sz="4000" spc="-1" strike="noStrike">
                <a:solidFill>
                  <a:srgbClr val="0070c0"/>
                </a:solidFill>
                <a:latin typeface="Calibri"/>
                <a:ea typeface="DejaVu Sans"/>
              </a:rPr>
              <a:t>de tedbirlere harfiyyen uymaktır.</a:t>
            </a:r>
            <a:endParaRPr b="0" lang="tr-TR" sz="4000" spc="-1" strike="noStrike">
              <a:latin typeface="Arial"/>
            </a:endParaRPr>
          </a:p>
        </p:txBody>
      </p:sp>
      <p:sp>
        <p:nvSpPr>
          <p:cNvPr id="250" name="CustomShape 2"/>
          <p:cNvSpPr/>
          <p:nvPr/>
        </p:nvSpPr>
        <p:spPr>
          <a:xfrm>
            <a:off x="89280" y="2285640"/>
            <a:ext cx="676440" cy="3671640"/>
          </a:xfrm>
          <a:prstGeom prst="rect">
            <a:avLst/>
          </a:prstGeom>
          <a:blipFill rotWithShape="0">
            <a:blip r:embed="rId3"/>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200" spc="-1" strike="noStrike">
                <a:solidFill>
                  <a:srgbClr val="e46c0a"/>
                </a:solidFill>
                <a:latin typeface="Calibri"/>
                <a:ea typeface="DejaVu Sans"/>
              </a:rPr>
              <a:t>4.BÖLÜM SONUÇ</a:t>
            </a:r>
            <a:endParaRPr b="0" lang="tr-TR" sz="3200" spc="-1" strike="noStrike">
              <a:latin typeface="Arial"/>
            </a:endParaRPr>
          </a:p>
        </p:txBody>
      </p:sp>
    </p:spTree>
  </p:cSld>
  <mc:AlternateContent>
    <mc:Choice Requires="p14">
      <p:transition spd="slow" p14:dur="2000"/>
    </mc:Choice>
    <mc:Fallback>
      <p:transition spd="slow"/>
    </mc:Fallback>
  </mc:AlternateContent>
  <p:timing>
    <p:tnLst>
      <p:par>
        <p:cTn id="83" dur="indefinite" restart="never" nodeType="tmRoot">
          <p:childTnLst>
            <p:seq>
              <p:cTn id="84"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CustomShape 1"/>
          <p:cNvSpPr/>
          <p:nvPr/>
        </p:nvSpPr>
        <p:spPr>
          <a:xfrm>
            <a:off x="827640" y="1412640"/>
            <a:ext cx="8208360" cy="5010480"/>
          </a:xfrm>
          <a:prstGeom prst="rect">
            <a:avLst/>
          </a:prstGeom>
          <a:noFill/>
          <a:ln>
            <a:noFill/>
          </a:ln>
        </p:spPr>
        <p:style>
          <a:lnRef idx="0"/>
          <a:fillRef idx="0"/>
          <a:effectRef idx="0"/>
          <a:fontRef idx="minor"/>
        </p:style>
        <p:txBody>
          <a:bodyPr lIns="90000" rIns="90000" tIns="45000" bIns="45000">
            <a:spAutoFit/>
          </a:bodyPr>
          <a:p>
            <a:pPr lvl="1" marL="914400" indent="-456480">
              <a:lnSpc>
                <a:spcPct val="100000"/>
              </a:lnSpc>
              <a:buClr>
                <a:srgbClr val="ff9900"/>
              </a:buClr>
              <a:buFont typeface="Calibri"/>
              <a:buAutoNum type="alphaUcPeriod"/>
            </a:pPr>
            <a:r>
              <a:rPr b="1" i="1" lang="tr-TR" sz="1900" spc="-1" strike="noStrike">
                <a:solidFill>
                  <a:srgbClr val="ff9900"/>
                </a:solidFill>
                <a:latin typeface="Calibri"/>
                <a:ea typeface="DejaVu Sans"/>
              </a:rPr>
              <a:t>SAĞLIK NİMETİ VE İMTİHAN SIRRI</a:t>
            </a:r>
            <a:endParaRPr b="0" lang="tr-TR" sz="1900" spc="-1" strike="noStrike">
              <a:latin typeface="Arial"/>
            </a:endParaRPr>
          </a:p>
          <a:p>
            <a:pPr lvl="2" marL="1371600" indent="-456480" algn="just">
              <a:lnSpc>
                <a:spcPct val="100000"/>
              </a:lnSpc>
              <a:buClr>
                <a:srgbClr val="000000"/>
              </a:buClr>
              <a:buFont typeface="Calibri"/>
              <a:buAutoNum type="arabicPeriod"/>
            </a:pPr>
            <a:r>
              <a:rPr b="1" i="1" lang="tr-TR" sz="1900" spc="-1" strike="noStrike">
                <a:solidFill>
                  <a:srgbClr val="000000"/>
                </a:solidFill>
                <a:latin typeface="Calibri"/>
                <a:ea typeface="DejaVu Sans"/>
              </a:rPr>
              <a:t>İmtihan ve Kulluk Adabı</a:t>
            </a:r>
            <a:endParaRPr b="0" lang="tr-TR" sz="1900" spc="-1" strike="noStrike">
              <a:latin typeface="Arial"/>
            </a:endParaRPr>
          </a:p>
          <a:p>
            <a:pPr lvl="2" marL="1371600" indent="-456480" algn="just">
              <a:lnSpc>
                <a:spcPct val="100000"/>
              </a:lnSpc>
              <a:buClr>
                <a:srgbClr val="000000"/>
              </a:buClr>
              <a:buFont typeface="Calibri"/>
              <a:buAutoNum type="arabicPeriod"/>
            </a:pPr>
            <a:r>
              <a:rPr b="1" i="1" lang="tr-TR" sz="1900" spc="-1" strike="noStrike">
                <a:solidFill>
                  <a:srgbClr val="000000"/>
                </a:solidFill>
                <a:latin typeface="Calibri"/>
                <a:ea typeface="DejaVu Sans"/>
              </a:rPr>
              <a:t>İmtihan Gereği Musibetler ve Salgın Hastalıklar</a:t>
            </a:r>
            <a:endParaRPr b="0" lang="tr-TR" sz="1900" spc="-1" strike="noStrike">
              <a:latin typeface="Arial"/>
            </a:endParaRPr>
          </a:p>
          <a:p>
            <a:pPr lvl="2" marL="1371600" indent="-456480" algn="just">
              <a:lnSpc>
                <a:spcPct val="100000"/>
              </a:lnSpc>
              <a:buClr>
                <a:srgbClr val="000000"/>
              </a:buClr>
              <a:buFont typeface="Calibri"/>
              <a:buAutoNum type="arabicPeriod"/>
            </a:pPr>
            <a:r>
              <a:rPr b="1" i="1" lang="tr-TR" sz="1900" spc="-1" strike="noStrike">
                <a:solidFill>
                  <a:srgbClr val="000000"/>
                </a:solidFill>
                <a:latin typeface="Calibri"/>
                <a:ea typeface="DejaVu Sans"/>
              </a:rPr>
              <a:t>Covid 19’un Pandemi Haline Gelmesi</a:t>
            </a:r>
            <a:endParaRPr b="0" lang="tr-TR" sz="1900" spc="-1" strike="noStrike">
              <a:latin typeface="Arial"/>
            </a:endParaRPr>
          </a:p>
          <a:p>
            <a:pPr lvl="2" marL="1371600" indent="-456480" algn="just">
              <a:lnSpc>
                <a:spcPct val="100000"/>
              </a:lnSpc>
              <a:buClr>
                <a:srgbClr val="000000"/>
              </a:buClr>
              <a:buFont typeface="Calibri"/>
              <a:buAutoNum type="arabicPeriod"/>
            </a:pPr>
            <a:r>
              <a:rPr b="1" i="1" lang="tr-TR" sz="1900" spc="-1" strike="noStrike">
                <a:solidFill>
                  <a:srgbClr val="000000"/>
                </a:solidFill>
                <a:latin typeface="Calibri"/>
                <a:ea typeface="DejaVu Sans"/>
              </a:rPr>
              <a:t>Sağlık Nimeti Konusunda Ayet ve Hadisler</a:t>
            </a:r>
            <a:endParaRPr b="0" lang="tr-TR" sz="1900" spc="-1" strike="noStrike">
              <a:latin typeface="Arial"/>
            </a:endParaRPr>
          </a:p>
          <a:p>
            <a:pPr lvl="2" marL="1371600" indent="-456480" algn="just">
              <a:lnSpc>
                <a:spcPct val="100000"/>
              </a:lnSpc>
              <a:buClr>
                <a:srgbClr val="000000"/>
              </a:buClr>
              <a:buFont typeface="Calibri"/>
              <a:buAutoNum type="arabicPeriod"/>
            </a:pPr>
            <a:r>
              <a:rPr b="1" i="1" lang="tr-TR" sz="1900" spc="-1" strike="noStrike">
                <a:solidFill>
                  <a:srgbClr val="000000"/>
                </a:solidFill>
                <a:latin typeface="Calibri"/>
                <a:ea typeface="DejaVu Sans"/>
              </a:rPr>
              <a:t>Sağlık Nimeti İçin Söylenen Veciz Sözler</a:t>
            </a:r>
            <a:endParaRPr b="0" lang="tr-TR" sz="1900" spc="-1" strike="noStrike">
              <a:latin typeface="Arial"/>
            </a:endParaRPr>
          </a:p>
          <a:p>
            <a:pPr lvl="1" marL="914400" indent="-456480">
              <a:lnSpc>
                <a:spcPct val="100000"/>
              </a:lnSpc>
              <a:buClr>
                <a:srgbClr val="ff9900"/>
              </a:buClr>
              <a:buFont typeface="Calibri"/>
              <a:buAutoNum type="alphaUcPeriod"/>
            </a:pPr>
            <a:r>
              <a:rPr b="1" i="1" lang="tr-TR" sz="1900" spc="-1" strike="noStrike">
                <a:solidFill>
                  <a:srgbClr val="ff9900"/>
                </a:solidFill>
                <a:latin typeface="Calibri"/>
                <a:ea typeface="DejaVu Sans"/>
              </a:rPr>
              <a:t>PANDEMİDEN KORUNMAK İÇİN MADDİ TEDBİRLER</a:t>
            </a:r>
            <a:endParaRPr b="0" lang="tr-TR" sz="1900" spc="-1" strike="noStrike">
              <a:latin typeface="Arial"/>
            </a:endParaRPr>
          </a:p>
          <a:p>
            <a:pPr lvl="2" marL="1371600" indent="-456480" algn="just">
              <a:lnSpc>
                <a:spcPct val="100000"/>
              </a:lnSpc>
              <a:buClr>
                <a:srgbClr val="000000"/>
              </a:buClr>
              <a:buFont typeface="Calibri"/>
              <a:buAutoNum type="arabicPeriod"/>
            </a:pPr>
            <a:r>
              <a:rPr b="1" i="1" lang="tr-TR" sz="1900" spc="-1" strike="noStrike">
                <a:solidFill>
                  <a:srgbClr val="000000"/>
                </a:solidFill>
                <a:latin typeface="Calibri"/>
                <a:ea typeface="DejaVu Sans"/>
              </a:rPr>
              <a:t>Korunma Konusunda Üç Temel Tedbir</a:t>
            </a:r>
            <a:endParaRPr b="0" lang="tr-TR" sz="1900" spc="-1" strike="noStrike">
              <a:latin typeface="Arial"/>
            </a:endParaRPr>
          </a:p>
          <a:p>
            <a:pPr lvl="2" marL="1371600" indent="-456480" algn="just">
              <a:lnSpc>
                <a:spcPct val="100000"/>
              </a:lnSpc>
              <a:buClr>
                <a:srgbClr val="000000"/>
              </a:buClr>
              <a:buFont typeface="Calibri"/>
              <a:buAutoNum type="arabicPeriod"/>
            </a:pPr>
            <a:r>
              <a:rPr b="1" i="1" lang="tr-TR" sz="1900" spc="-1" strike="noStrike">
                <a:solidFill>
                  <a:srgbClr val="000000"/>
                </a:solidFill>
                <a:latin typeface="Calibri"/>
                <a:ea typeface="DejaVu Sans"/>
              </a:rPr>
              <a:t>Kurumlarımızın Uygulamaları</a:t>
            </a:r>
            <a:endParaRPr b="0" lang="tr-TR" sz="1900" spc="-1" strike="noStrike">
              <a:latin typeface="Arial"/>
            </a:endParaRPr>
          </a:p>
          <a:p>
            <a:pPr lvl="2" marL="1371600" indent="-456480" algn="just">
              <a:lnSpc>
                <a:spcPct val="100000"/>
              </a:lnSpc>
              <a:buClr>
                <a:srgbClr val="000000"/>
              </a:buClr>
              <a:buFont typeface="Calibri"/>
              <a:buAutoNum type="arabicPeriod"/>
            </a:pPr>
            <a:r>
              <a:rPr b="1" i="1" lang="tr-TR" sz="1900" spc="-1" strike="noStrike">
                <a:solidFill>
                  <a:srgbClr val="000000"/>
                </a:solidFill>
                <a:latin typeface="Calibri"/>
                <a:ea typeface="DejaVu Sans"/>
              </a:rPr>
              <a:t>Pandemi Konusunun Manevi Boyutu</a:t>
            </a:r>
            <a:endParaRPr b="0" lang="tr-TR" sz="1900" spc="-1" strike="noStrike">
              <a:latin typeface="Arial"/>
            </a:endParaRPr>
          </a:p>
          <a:p>
            <a:pPr lvl="1" marL="914400" indent="-456480">
              <a:lnSpc>
                <a:spcPct val="100000"/>
              </a:lnSpc>
              <a:buClr>
                <a:srgbClr val="ff9900"/>
              </a:buClr>
              <a:buFont typeface="Calibri"/>
              <a:buAutoNum type="alphaUcPeriod"/>
            </a:pPr>
            <a:r>
              <a:rPr b="1" i="1" lang="tr-TR" sz="1900" spc="-1" strike="noStrike">
                <a:solidFill>
                  <a:srgbClr val="ff9900"/>
                </a:solidFill>
                <a:latin typeface="Calibri"/>
                <a:ea typeface="DejaVu Sans"/>
              </a:rPr>
              <a:t>PANDEMİDEN KORUNMAK İÇİN MANEVİ TEDBİRLER</a:t>
            </a:r>
            <a:endParaRPr b="0" lang="tr-TR" sz="1900" spc="-1" strike="noStrike">
              <a:latin typeface="Arial"/>
            </a:endParaRPr>
          </a:p>
          <a:p>
            <a:pPr lvl="2" marL="1371600" indent="-456480" algn="just">
              <a:lnSpc>
                <a:spcPct val="100000"/>
              </a:lnSpc>
              <a:buClr>
                <a:srgbClr val="000000"/>
              </a:buClr>
              <a:buFont typeface="Calibri"/>
              <a:buAutoNum type="arabicPeriod"/>
            </a:pPr>
            <a:r>
              <a:rPr b="1" i="1" lang="tr-TR" sz="1900" spc="-1" strike="noStrike">
                <a:solidFill>
                  <a:srgbClr val="000000"/>
                </a:solidFill>
                <a:latin typeface="Calibri"/>
                <a:ea typeface="DejaVu Sans"/>
              </a:rPr>
              <a:t>İmtihan ve Kulluk Adabı</a:t>
            </a:r>
            <a:endParaRPr b="0" lang="tr-TR" sz="1900" spc="-1" strike="noStrike">
              <a:latin typeface="Arial"/>
            </a:endParaRPr>
          </a:p>
          <a:p>
            <a:pPr lvl="2" marL="1371600" indent="-456480" algn="just">
              <a:lnSpc>
                <a:spcPct val="100000"/>
              </a:lnSpc>
              <a:buClr>
                <a:srgbClr val="000000"/>
              </a:buClr>
              <a:buFont typeface="Calibri"/>
              <a:buAutoNum type="arabicPeriod"/>
            </a:pPr>
            <a:r>
              <a:rPr b="1" i="1" lang="tr-TR" sz="1900" spc="-1" strike="noStrike">
                <a:solidFill>
                  <a:srgbClr val="000000"/>
                </a:solidFill>
                <a:latin typeface="Calibri"/>
                <a:ea typeface="DejaVu Sans"/>
              </a:rPr>
              <a:t>Önemli Pandemi Tedbirleri</a:t>
            </a:r>
            <a:endParaRPr b="0" lang="tr-TR" sz="1900" spc="-1" strike="noStrike">
              <a:latin typeface="Arial"/>
            </a:endParaRPr>
          </a:p>
          <a:p>
            <a:pPr lvl="2" marL="1371600" indent="-456480" algn="just">
              <a:lnSpc>
                <a:spcPct val="100000"/>
              </a:lnSpc>
              <a:buClr>
                <a:srgbClr val="000000"/>
              </a:buClr>
              <a:buFont typeface="Calibri"/>
              <a:buAutoNum type="arabicPeriod"/>
            </a:pPr>
            <a:r>
              <a:rPr b="1" i="1" lang="tr-TR" sz="1900" spc="-1" strike="noStrike">
                <a:solidFill>
                  <a:srgbClr val="000000"/>
                </a:solidFill>
                <a:latin typeface="Calibri"/>
                <a:ea typeface="DejaVu Sans"/>
              </a:rPr>
              <a:t>Bilgilendirme ve Uyarma Görevi</a:t>
            </a:r>
            <a:endParaRPr b="0" lang="tr-TR" sz="1900" spc="-1" strike="noStrike">
              <a:latin typeface="Arial"/>
            </a:endParaRPr>
          </a:p>
          <a:p>
            <a:pPr lvl="2" marL="1371600" indent="-456480" algn="just">
              <a:lnSpc>
                <a:spcPct val="100000"/>
              </a:lnSpc>
              <a:buClr>
                <a:srgbClr val="000000"/>
              </a:buClr>
              <a:buFont typeface="Calibri"/>
              <a:buAutoNum type="arabicPeriod"/>
            </a:pPr>
            <a:r>
              <a:rPr b="1" i="1" lang="tr-TR" sz="1900" spc="-1" strike="noStrike">
                <a:solidFill>
                  <a:srgbClr val="000000"/>
                </a:solidFill>
                <a:latin typeface="Calibri"/>
                <a:ea typeface="DejaVu Sans"/>
              </a:rPr>
              <a:t>Kendimize ve Başkasına Zarar Vermemek, Emin Olmak</a:t>
            </a:r>
            <a:endParaRPr b="0" lang="tr-TR" sz="1900" spc="-1" strike="noStrike">
              <a:latin typeface="Arial"/>
            </a:endParaRPr>
          </a:p>
          <a:p>
            <a:pPr lvl="1" marL="914400" indent="-456480">
              <a:lnSpc>
                <a:spcPct val="100000"/>
              </a:lnSpc>
              <a:buClr>
                <a:srgbClr val="ff9900"/>
              </a:buClr>
              <a:buFont typeface="Calibri"/>
              <a:buAutoNum type="alphaUcPeriod"/>
            </a:pPr>
            <a:r>
              <a:rPr b="1" i="1" lang="tr-TR" sz="1900" spc="-1" strike="noStrike">
                <a:solidFill>
                  <a:srgbClr val="ff9900"/>
                </a:solidFill>
                <a:latin typeface="Calibri"/>
                <a:ea typeface="DejaVu Sans"/>
              </a:rPr>
              <a:t>SONUÇ VE DEĞERLENDİRME</a:t>
            </a:r>
            <a:endParaRPr b="0" lang="tr-TR" sz="1900" spc="-1" strike="noStrike">
              <a:latin typeface="Arial"/>
            </a:endParaRPr>
          </a:p>
          <a:p>
            <a:pPr lvl="2" marL="1371600" indent="-456480" algn="just">
              <a:lnSpc>
                <a:spcPct val="100000"/>
              </a:lnSpc>
              <a:buClr>
                <a:srgbClr val="000000"/>
              </a:buClr>
              <a:buFont typeface="Calibri"/>
              <a:buAutoNum type="arabicPeriod"/>
            </a:pPr>
            <a:r>
              <a:rPr b="1" i="1" lang="tr-TR" sz="1900" spc="-1" strike="noStrike">
                <a:solidFill>
                  <a:srgbClr val="000000"/>
                </a:solidFill>
                <a:latin typeface="Calibri"/>
                <a:ea typeface="DejaVu Sans"/>
              </a:rPr>
              <a:t>Maddi ve Manevi Tedbirleri Beraber Uygulama ve Sabır</a:t>
            </a:r>
            <a:endParaRPr b="0" lang="tr-TR" sz="1900" spc="-1" strike="noStrike">
              <a:latin typeface="Arial"/>
            </a:endParaRPr>
          </a:p>
        </p:txBody>
      </p:sp>
      <p:sp>
        <p:nvSpPr>
          <p:cNvPr id="98" name="CustomShape 2"/>
          <p:cNvSpPr/>
          <p:nvPr/>
        </p:nvSpPr>
        <p:spPr>
          <a:xfrm>
            <a:off x="827640" y="908640"/>
            <a:ext cx="7776000" cy="5774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tr-TR" sz="3200" spc="-1" strike="noStrike">
                <a:solidFill>
                  <a:srgbClr val="002060"/>
                </a:solidFill>
                <a:latin typeface="Calibri"/>
                <a:ea typeface="DejaVu Sans"/>
              </a:rPr>
              <a:t>          </a:t>
            </a:r>
            <a:r>
              <a:rPr b="1" lang="tr-TR" sz="3200" spc="-1" strike="noStrike">
                <a:solidFill>
                  <a:srgbClr val="0070c0"/>
                </a:solidFill>
                <a:latin typeface="Calibri"/>
                <a:ea typeface="DejaVu Sans"/>
              </a:rPr>
              <a:t>Sunum Planı</a:t>
            </a:r>
            <a:endParaRPr b="0" lang="tr-TR" sz="3200" spc="-1" strike="noStrike">
              <a:latin typeface="Arial"/>
            </a:endParaRPr>
          </a:p>
        </p:txBody>
      </p:sp>
      <p:sp>
        <p:nvSpPr>
          <p:cNvPr id="99" name="CustomShape 3"/>
          <p:cNvSpPr/>
          <p:nvPr/>
        </p:nvSpPr>
        <p:spPr>
          <a:xfrm>
            <a:off x="35640" y="1052640"/>
            <a:ext cx="738000" cy="4679640"/>
          </a:xfrm>
          <a:prstGeom prst="rect">
            <a:avLst/>
          </a:prstGeom>
          <a:blipFill rotWithShape="0">
            <a:blip r:embed="rId1"/>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600" spc="-1" strike="noStrike">
                <a:solidFill>
                  <a:srgbClr val="e46c0a"/>
                </a:solidFill>
                <a:latin typeface="Calibri"/>
                <a:ea typeface="DejaVu Sans"/>
              </a:rPr>
              <a:t>İÇİNDEKİLER</a:t>
            </a:r>
            <a:endParaRPr b="0" lang="tr-TR" sz="3600" spc="-1" strike="noStrike">
              <a:latin typeface="Arial"/>
            </a:endParaRPr>
          </a:p>
        </p:txBody>
      </p:sp>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CustomShape 1"/>
          <p:cNvSpPr/>
          <p:nvPr/>
        </p:nvSpPr>
        <p:spPr>
          <a:xfrm>
            <a:off x="827640" y="1989000"/>
            <a:ext cx="8280360" cy="41738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tr-TR" sz="2800" spc="-1" strike="noStrike">
                <a:solidFill>
                  <a:srgbClr val="ff0000"/>
                </a:solidFill>
                <a:latin typeface="Calibri"/>
                <a:ea typeface="DejaVu Sans"/>
              </a:rPr>
              <a:t>- SALGININ SON BULMASI İÇİN,</a:t>
            </a:r>
            <a:endParaRPr b="0" lang="tr-TR" sz="2800" spc="-1" strike="noStrike">
              <a:latin typeface="Arial"/>
            </a:endParaRPr>
          </a:p>
          <a:p>
            <a:pPr algn="just">
              <a:lnSpc>
                <a:spcPct val="100000"/>
              </a:lnSpc>
            </a:pPr>
            <a:r>
              <a:rPr b="1" lang="tr-TR" sz="2800" spc="-1" strike="noStrike">
                <a:solidFill>
                  <a:srgbClr val="ff0000"/>
                </a:solidFill>
                <a:latin typeface="Calibri"/>
                <a:ea typeface="DejaVu Sans"/>
              </a:rPr>
              <a:t>- HASTA OLANLARIN ŞİFA BULMASI İÇİN, </a:t>
            </a:r>
            <a:endParaRPr b="0" lang="tr-TR" sz="2800" spc="-1" strike="noStrike">
              <a:latin typeface="Arial"/>
            </a:endParaRPr>
          </a:p>
          <a:p>
            <a:pPr algn="just">
              <a:lnSpc>
                <a:spcPct val="100000"/>
              </a:lnSpc>
            </a:pPr>
            <a:r>
              <a:rPr b="1" lang="tr-TR" sz="2800" spc="-1" strike="noStrike">
                <a:solidFill>
                  <a:srgbClr val="ff0000"/>
                </a:solidFill>
                <a:latin typeface="Calibri"/>
                <a:ea typeface="DejaVu Sans"/>
              </a:rPr>
              <a:t>- VEFAT EDENLERİN ERVAHI İÇİN,</a:t>
            </a:r>
            <a:endParaRPr b="0" lang="tr-TR" sz="2800" spc="-1" strike="noStrike">
              <a:latin typeface="Arial"/>
            </a:endParaRPr>
          </a:p>
          <a:p>
            <a:pPr algn="just">
              <a:lnSpc>
                <a:spcPct val="100000"/>
              </a:lnSpc>
            </a:pPr>
            <a:r>
              <a:rPr b="1" lang="tr-TR" sz="2800" spc="-1" strike="noStrike">
                <a:solidFill>
                  <a:srgbClr val="ff0000"/>
                </a:solidFill>
                <a:latin typeface="Calibri"/>
                <a:ea typeface="DejaVu Sans"/>
              </a:rPr>
              <a:t>- SALGININ ÖNLENMESİ İÇİN GAYRET VE HİZMET EDEN  </a:t>
            </a:r>
            <a:endParaRPr b="0" lang="tr-TR" sz="2800" spc="-1" strike="noStrike">
              <a:latin typeface="Arial"/>
            </a:endParaRPr>
          </a:p>
          <a:p>
            <a:pPr algn="just">
              <a:lnSpc>
                <a:spcPct val="100000"/>
              </a:lnSpc>
            </a:pPr>
            <a:r>
              <a:rPr b="1" lang="tr-TR" sz="2800" spc="-1" strike="noStrike">
                <a:solidFill>
                  <a:srgbClr val="ff0000"/>
                </a:solidFill>
                <a:latin typeface="Calibri"/>
                <a:ea typeface="DejaVu Sans"/>
              </a:rPr>
              <a:t>  </a:t>
            </a:r>
            <a:r>
              <a:rPr b="1" lang="tr-TR" sz="2800" spc="-1" strike="noStrike">
                <a:solidFill>
                  <a:srgbClr val="ff0000"/>
                </a:solidFill>
                <a:latin typeface="Calibri"/>
                <a:ea typeface="DejaVu Sans"/>
              </a:rPr>
              <a:t>BÜTÜN KAMU GÖREVLİLERİMİZİN METANET, SABIR, </a:t>
            </a:r>
            <a:endParaRPr b="0" lang="tr-TR" sz="2800" spc="-1" strike="noStrike">
              <a:latin typeface="Arial"/>
            </a:endParaRPr>
          </a:p>
          <a:p>
            <a:pPr algn="just">
              <a:lnSpc>
                <a:spcPct val="100000"/>
              </a:lnSpc>
            </a:pPr>
            <a:r>
              <a:rPr b="1" lang="tr-TR" sz="2800" spc="-1" strike="noStrike">
                <a:solidFill>
                  <a:srgbClr val="ff0000"/>
                </a:solidFill>
                <a:latin typeface="Calibri"/>
                <a:ea typeface="DejaVu Sans"/>
              </a:rPr>
              <a:t>  </a:t>
            </a:r>
            <a:r>
              <a:rPr b="1" lang="tr-TR" sz="2800" spc="-1" strike="noStrike">
                <a:solidFill>
                  <a:srgbClr val="ff0000"/>
                </a:solidFill>
                <a:latin typeface="Calibri"/>
                <a:ea typeface="DejaVu Sans"/>
              </a:rPr>
              <a:t>DİRAYET ve GAYRETLERİ İÇİN</a:t>
            </a:r>
            <a:endParaRPr b="0" lang="tr-TR" sz="2800" spc="-1" strike="noStrike">
              <a:latin typeface="Arial"/>
            </a:endParaRPr>
          </a:p>
          <a:p>
            <a:pPr algn="ctr">
              <a:lnSpc>
                <a:spcPct val="100000"/>
              </a:lnSpc>
            </a:pPr>
            <a:r>
              <a:rPr b="1" lang="tr-TR" sz="10000" spc="-1" strike="noStrike">
                <a:solidFill>
                  <a:srgbClr val="0070c0"/>
                </a:solidFill>
                <a:latin typeface="Calibri"/>
                <a:ea typeface="DejaVu Sans"/>
              </a:rPr>
              <a:t>DUA EDELİM</a:t>
            </a:r>
            <a:endParaRPr b="0" lang="tr-TR" sz="10000" spc="-1" strike="noStrike">
              <a:latin typeface="Arial"/>
            </a:endParaRPr>
          </a:p>
        </p:txBody>
      </p:sp>
      <p:sp>
        <p:nvSpPr>
          <p:cNvPr id="252" name="CustomShape 2"/>
          <p:cNvSpPr/>
          <p:nvPr/>
        </p:nvSpPr>
        <p:spPr>
          <a:xfrm>
            <a:off x="827640" y="1196640"/>
            <a:ext cx="8315640" cy="5774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tr-TR" sz="3200" spc="-1" strike="noStrike" cap="all">
                <a:solidFill>
                  <a:srgbClr val="009644"/>
                </a:solidFill>
                <a:latin typeface="Calibri"/>
                <a:ea typeface="DejaVu Sans"/>
              </a:rPr>
              <a:t>Salgının son bulması için Manevi Sebepler</a:t>
            </a:r>
            <a:endParaRPr b="0" lang="tr-TR" sz="3200" spc="-1" strike="noStrike">
              <a:latin typeface="Arial"/>
            </a:endParaRPr>
          </a:p>
        </p:txBody>
      </p:sp>
      <p:sp>
        <p:nvSpPr>
          <p:cNvPr id="253" name="CustomShape 3"/>
          <p:cNvSpPr/>
          <p:nvPr/>
        </p:nvSpPr>
        <p:spPr>
          <a:xfrm>
            <a:off x="115200" y="1052640"/>
            <a:ext cx="676440" cy="4751640"/>
          </a:xfrm>
          <a:prstGeom prst="rect">
            <a:avLst/>
          </a:prstGeom>
          <a:blipFill rotWithShape="0">
            <a:blip r:embed="rId1"/>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marL="457200" algn="ctr">
              <a:lnSpc>
                <a:spcPct val="100000"/>
              </a:lnSpc>
            </a:pPr>
            <a:r>
              <a:rPr b="1" lang="tr-TR" sz="3200" spc="-1" strike="noStrike">
                <a:solidFill>
                  <a:srgbClr val="e46c0a"/>
                </a:solidFill>
                <a:latin typeface="Calibri"/>
                <a:ea typeface="DejaVu Sans"/>
              </a:rPr>
              <a:t>4.BÖLÜM SONUÇ</a:t>
            </a:r>
            <a:endParaRPr b="0" lang="tr-TR" sz="3200" spc="-1" strike="noStrike">
              <a:latin typeface="Arial"/>
            </a:endParaRPr>
          </a:p>
        </p:txBody>
      </p:sp>
    </p:spTree>
  </p:cSld>
  <mc:AlternateContent>
    <mc:Choice Requires="p14">
      <p:transition spd="slow" p14:dur="2000"/>
    </mc:Choice>
    <mc:Fallback>
      <p:transition spd="slow"/>
    </mc:Fallback>
  </mc:AlternateContent>
  <p:timing>
    <p:tnLst>
      <p:par>
        <p:cTn id="85" dur="indefinite" restart="never" nodeType="tmRoot">
          <p:childTnLst>
            <p:seq>
              <p:cTn id="86" dur="indefinite" nodeType="mainSeq"/>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CustomShape 1"/>
          <p:cNvSpPr/>
          <p:nvPr/>
        </p:nvSpPr>
        <p:spPr>
          <a:xfrm>
            <a:off x="755640" y="3645000"/>
            <a:ext cx="8280360" cy="25128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tr-TR" sz="2200" spc="-1" strike="noStrike">
                <a:solidFill>
                  <a:srgbClr val="000000"/>
                </a:solidFill>
                <a:latin typeface="Calibri"/>
                <a:ea typeface="DejaVu Sans"/>
              </a:rPr>
              <a:t>Peygamberimiz (sav) :</a:t>
            </a:r>
            <a:r>
              <a:rPr b="0" lang="tr-TR" sz="1800" spc="-1" strike="noStrike">
                <a:solidFill>
                  <a:srgbClr val="000000"/>
                </a:solidFill>
                <a:latin typeface="Calibri"/>
                <a:ea typeface="DejaVu Sans"/>
              </a:rPr>
              <a:t> </a:t>
            </a:r>
            <a:endParaRPr b="0" lang="tr-TR" sz="1800" spc="-1" strike="noStrike">
              <a:latin typeface="Arial"/>
            </a:endParaRPr>
          </a:p>
          <a:p>
            <a:pPr algn="just">
              <a:lnSpc>
                <a:spcPct val="100000"/>
              </a:lnSpc>
            </a:pPr>
            <a:r>
              <a:rPr b="1" i="1" lang="tr-TR" sz="2400" spc="-1" strike="noStrike">
                <a:solidFill>
                  <a:srgbClr val="0033cc"/>
                </a:solidFill>
                <a:latin typeface="Calibri"/>
                <a:ea typeface="DejaVu Sans"/>
              </a:rPr>
              <a:t>“</a:t>
            </a:r>
            <a:r>
              <a:rPr b="1" i="1" lang="tr-TR" sz="2400" spc="-1" strike="noStrike">
                <a:solidFill>
                  <a:srgbClr val="0033cc"/>
                </a:solidFill>
                <a:latin typeface="Calibri"/>
                <a:ea typeface="DejaVu Sans"/>
              </a:rPr>
              <a:t>Dua ibadetin ta kendisidir.”</a:t>
            </a:r>
            <a:r>
              <a:rPr b="1" lang="tr-TR" sz="2400" spc="-1" strike="noStrike">
                <a:solidFill>
                  <a:srgbClr val="0033cc"/>
                </a:solidFill>
                <a:latin typeface="Calibri"/>
                <a:ea typeface="DejaVu Sans"/>
              </a:rPr>
              <a:t> </a:t>
            </a:r>
            <a:endParaRPr b="0" lang="tr-TR" sz="2400" spc="-1" strike="noStrike">
              <a:latin typeface="Arial"/>
            </a:endParaRPr>
          </a:p>
          <a:p>
            <a:pPr algn="just">
              <a:lnSpc>
                <a:spcPct val="100000"/>
              </a:lnSpc>
            </a:pPr>
            <a:r>
              <a:rPr b="0" lang="tr-TR" sz="2200" spc="-1" strike="noStrike">
                <a:solidFill>
                  <a:srgbClr val="000000"/>
                </a:solidFill>
                <a:latin typeface="Calibri"/>
                <a:ea typeface="DejaVu Sans"/>
              </a:rPr>
              <a:t>buyurmuş ve sonra şu âyeti okumuştur: </a:t>
            </a:r>
            <a:endParaRPr b="0" lang="tr-TR" sz="2200" spc="-1" strike="noStrike">
              <a:latin typeface="Arial"/>
            </a:endParaRPr>
          </a:p>
          <a:p>
            <a:pPr algn="just">
              <a:lnSpc>
                <a:spcPct val="100000"/>
              </a:lnSpc>
            </a:pPr>
            <a:r>
              <a:rPr b="1" i="1" lang="tr-TR" sz="2400" spc="-1" strike="noStrike">
                <a:solidFill>
                  <a:srgbClr val="339933"/>
                </a:solidFill>
                <a:latin typeface="Calibri"/>
                <a:ea typeface="DejaVu Sans"/>
              </a:rPr>
              <a:t>“ </a:t>
            </a:r>
            <a:r>
              <a:rPr b="1" i="1" lang="tr-TR" sz="2400" spc="-1" strike="noStrike">
                <a:solidFill>
                  <a:srgbClr val="339933"/>
                </a:solidFill>
                <a:latin typeface="Calibri"/>
                <a:ea typeface="DejaVu Sans"/>
              </a:rPr>
              <a:t>Rabbiniz şöyle buyurdu: Bana dua edin ki duanıza icabet edeyim. Bana kulluk etmeyi kibirlerine yediremeyenler aşağılanmış hâlde   cehenneme gireceklerdir. </a:t>
            </a:r>
            <a:r>
              <a:rPr b="0" lang="tr-TR" sz="2400" spc="-1" strike="noStrike">
                <a:solidFill>
                  <a:srgbClr val="339933"/>
                </a:solidFill>
                <a:latin typeface="Calibri"/>
                <a:ea typeface="DejaVu Sans"/>
              </a:rPr>
              <a:t>(Mü"min, 40/60)</a:t>
            </a:r>
            <a:r>
              <a:rPr b="1" i="1" lang="tr-TR" sz="2400" spc="-1" strike="noStrike">
                <a:solidFill>
                  <a:srgbClr val="339933"/>
                </a:solidFill>
                <a:latin typeface="Calibri"/>
                <a:ea typeface="DejaVu Sans"/>
              </a:rPr>
              <a:t>”</a:t>
            </a:r>
            <a:endParaRPr b="0" lang="tr-TR" sz="2400" spc="-1" strike="noStrike">
              <a:latin typeface="Arial"/>
            </a:endParaRPr>
          </a:p>
          <a:p>
            <a:pPr algn="just">
              <a:lnSpc>
                <a:spcPct val="100000"/>
              </a:lnSpc>
            </a:pPr>
            <a:r>
              <a:rPr b="1" i="1" lang="tr-TR" sz="1900" spc="-1" strike="noStrike">
                <a:solidFill>
                  <a:srgbClr val="339933"/>
                </a:solidFill>
                <a:latin typeface="Calibri"/>
                <a:ea typeface="DejaVu Sans"/>
              </a:rPr>
              <a:t>                                                                                              </a:t>
            </a:r>
            <a:r>
              <a:rPr b="0" lang="tr-TR" sz="1900" spc="-1" strike="noStrike">
                <a:solidFill>
                  <a:srgbClr val="000000"/>
                </a:solidFill>
                <a:latin typeface="Calibri"/>
                <a:ea typeface="DejaVu Sans"/>
              </a:rPr>
              <a:t>(Tirmizî, Deavât, 12)</a:t>
            </a:r>
            <a:endParaRPr b="0" lang="tr-TR" sz="1900" spc="-1" strike="noStrike">
              <a:latin typeface="Arial"/>
            </a:endParaRPr>
          </a:p>
        </p:txBody>
      </p:sp>
      <p:sp>
        <p:nvSpPr>
          <p:cNvPr id="255" name="CustomShape 2"/>
          <p:cNvSpPr/>
          <p:nvPr/>
        </p:nvSpPr>
        <p:spPr>
          <a:xfrm>
            <a:off x="755640" y="1628640"/>
            <a:ext cx="8280360" cy="2526840"/>
          </a:xfrm>
          <a:prstGeom prst="rect">
            <a:avLst/>
          </a:prstGeom>
          <a:noFill/>
          <a:ln>
            <a:noFill/>
          </a:ln>
        </p:spPr>
        <p:style>
          <a:lnRef idx="0"/>
          <a:fillRef idx="0"/>
          <a:effectRef idx="0"/>
          <a:fontRef idx="minor"/>
        </p:style>
        <p:txBody>
          <a:bodyPr lIns="90000" rIns="90000" tIns="45000" bIns="45000">
            <a:spAutoFit/>
          </a:bodyPr>
          <a:p>
            <a:pPr algn="just" rtl="1">
              <a:lnSpc>
                <a:spcPct val="100000"/>
              </a:lnSpc>
            </a:pPr>
            <a:r>
              <a:rPr b="0" lang="tr-TR" sz="3200" spc="-1" strike="noStrike">
                <a:solidFill>
                  <a:srgbClr val="000000"/>
                </a:solidFill>
                <a:latin typeface="Traditional Arabic"/>
                <a:ea typeface="DejaVu Sans"/>
              </a:rPr>
              <a:t>عَنِ النُّعْمَانِ بْنِ بَشِيرٍ عَنِ النَّبِيِّ (صَلَّى اللَّهُ عَلَيْهِ وَ سَلَّمْ) قَالَ:</a:t>
            </a:r>
            <a:endParaRPr b="0" lang="tr-TR" sz="3200" spc="-1" strike="noStrike">
              <a:latin typeface="Arial"/>
            </a:endParaRPr>
          </a:p>
          <a:p>
            <a:pPr algn="just" rtl="1">
              <a:lnSpc>
                <a:spcPct val="100000"/>
              </a:lnSpc>
            </a:pPr>
            <a:r>
              <a:rPr b="0" lang="tr-TR" sz="3200" spc="-1" strike="noStrike">
                <a:solidFill>
                  <a:srgbClr val="000000"/>
                </a:solidFill>
                <a:latin typeface="Traditional Arabic"/>
                <a:ea typeface="DejaVu Sans"/>
              </a:rPr>
              <a:t> “</a:t>
            </a:r>
            <a:r>
              <a:rPr b="0" lang="tr-TR" sz="3200" spc="-1" strike="noStrike">
                <a:solidFill>
                  <a:srgbClr val="0033cc"/>
                </a:solidFill>
                <a:latin typeface="Traditional Arabic"/>
                <a:ea typeface="DejaVu Sans"/>
              </a:rPr>
              <a:t>الدُّعَاءُ هُوَ الْعِبَادَةُ</a:t>
            </a:r>
            <a:r>
              <a:rPr b="0" lang="tr-TR" sz="3200" spc="-1" strike="noStrike">
                <a:solidFill>
                  <a:srgbClr val="000000"/>
                </a:solidFill>
                <a:latin typeface="Traditional Arabic"/>
                <a:ea typeface="DejaVu Sans"/>
              </a:rPr>
              <a:t>.” </a:t>
            </a:r>
            <a:endParaRPr b="0" lang="tr-TR" sz="3200" spc="-1" strike="noStrike">
              <a:latin typeface="Arial"/>
            </a:endParaRPr>
          </a:p>
          <a:p>
            <a:pPr algn="just" rtl="1">
              <a:lnSpc>
                <a:spcPct val="100000"/>
              </a:lnSpc>
            </a:pPr>
            <a:r>
              <a:rPr b="0" lang="tr-TR" sz="3200" spc="-1" strike="noStrike">
                <a:solidFill>
                  <a:srgbClr val="000000"/>
                </a:solidFill>
                <a:latin typeface="Traditional Arabic"/>
                <a:ea typeface="DejaVu Sans"/>
              </a:rPr>
              <a:t>ثُمَّ قَرَأَ ﴿</a:t>
            </a:r>
            <a:r>
              <a:rPr b="0" lang="tr-TR" sz="3200" spc="-1" strike="noStrike">
                <a:solidFill>
                  <a:srgbClr val="339933"/>
                </a:solidFill>
                <a:latin typeface="Traditional Arabic"/>
                <a:ea typeface="DejaVu Sans"/>
              </a:rPr>
              <a:t>وَقَالَ رَبُّكُمُ ادْعُونِى أَسْتَجِبْ لَكُمْ إِنَّ الَّذِينَ يَسْتَكْبِرُونَ عَنْ عِبَادَتِى سَيَدْخُلُونَ جَهَنَّمَ دَاخِرِين</a:t>
            </a:r>
            <a:r>
              <a:rPr b="0" lang="tr-TR" sz="3200" spc="-1" strike="noStrike">
                <a:solidFill>
                  <a:srgbClr val="000000"/>
                </a:solidFill>
                <a:latin typeface="Traditional Arabic"/>
                <a:ea typeface="DejaVu Sans"/>
              </a:rPr>
              <a:t>َ﴾</a:t>
            </a:r>
            <a:endParaRPr b="0" lang="tr-TR" sz="3200" spc="-1" strike="noStrike">
              <a:latin typeface="Arial"/>
            </a:endParaRPr>
          </a:p>
        </p:txBody>
      </p:sp>
      <p:sp>
        <p:nvSpPr>
          <p:cNvPr id="256" name="CustomShape 3"/>
          <p:cNvSpPr/>
          <p:nvPr/>
        </p:nvSpPr>
        <p:spPr>
          <a:xfrm>
            <a:off x="179640" y="908640"/>
            <a:ext cx="8856360" cy="7606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tr-TR" sz="4400" spc="-1" strike="noStrike">
                <a:solidFill>
                  <a:srgbClr val="ff0000"/>
                </a:solidFill>
                <a:latin typeface="Calibri"/>
                <a:ea typeface="DejaVu Sans"/>
              </a:rPr>
              <a:t>DUA İBADETİN ÖZÜDÜR</a:t>
            </a:r>
            <a:endParaRPr b="0" lang="tr-TR" sz="4400" spc="-1" strike="noStrike">
              <a:latin typeface="Arial"/>
            </a:endParaRPr>
          </a:p>
        </p:txBody>
      </p:sp>
      <p:sp>
        <p:nvSpPr>
          <p:cNvPr id="257" name="CustomShape 4"/>
          <p:cNvSpPr/>
          <p:nvPr/>
        </p:nvSpPr>
        <p:spPr>
          <a:xfrm>
            <a:off x="78480" y="1052640"/>
            <a:ext cx="676440" cy="4884840"/>
          </a:xfrm>
          <a:prstGeom prst="rect">
            <a:avLst/>
          </a:prstGeom>
          <a:blipFill rotWithShape="0">
            <a:blip r:embed="rId1"/>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200" spc="-1" strike="noStrike">
                <a:solidFill>
                  <a:srgbClr val="e46c0a"/>
                </a:solidFill>
                <a:latin typeface="Calibri"/>
                <a:ea typeface="DejaVu Sans"/>
              </a:rPr>
              <a:t>4.BÖLÜM SONUÇ</a:t>
            </a:r>
            <a:endParaRPr b="0" lang="tr-TR" sz="3200" spc="-1" strike="noStrike">
              <a:latin typeface="Arial"/>
            </a:endParaRPr>
          </a:p>
        </p:txBody>
      </p:sp>
    </p:spTree>
  </p:cSld>
  <mc:AlternateContent>
    <mc:Choice Requires="p14">
      <p:transition spd="slow" p14:dur="2000"/>
    </mc:Choice>
    <mc:Fallback>
      <p:transition spd="slow"/>
    </mc:Fallback>
  </mc:AlternateContent>
  <p:timing>
    <p:tnLst>
      <p:par>
        <p:cTn id="87" dur="indefinite" restart="never" nodeType="tmRoot">
          <p:childTnLst>
            <p:seq>
              <p:cTn id="88" dur="indefinite" nodeType="mainSeq"/>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CustomShape 1"/>
          <p:cNvSpPr/>
          <p:nvPr/>
        </p:nvSpPr>
        <p:spPr>
          <a:xfrm>
            <a:off x="823320" y="3579480"/>
            <a:ext cx="8319960" cy="15224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tr-TR" sz="2200" spc="-1" strike="noStrike">
                <a:solidFill>
                  <a:srgbClr val="000000"/>
                </a:solidFill>
                <a:latin typeface="Calibri"/>
                <a:ea typeface="DejaVu Sans"/>
              </a:rPr>
              <a:t>Allah Teala , şöyle buyurmuştur:</a:t>
            </a:r>
            <a:endParaRPr b="0" lang="tr-TR" sz="2200" spc="-1" strike="noStrike">
              <a:latin typeface="Arial"/>
            </a:endParaRPr>
          </a:p>
          <a:p>
            <a:pPr>
              <a:lnSpc>
                <a:spcPct val="100000"/>
              </a:lnSpc>
            </a:pPr>
            <a:r>
              <a:rPr b="1" i="1" lang="tr-TR" sz="2400" spc="-1" strike="noStrike">
                <a:solidFill>
                  <a:srgbClr val="00b050"/>
                </a:solidFill>
                <a:latin typeface="Calibri"/>
                <a:ea typeface="DejaVu Sans"/>
              </a:rPr>
              <a:t>“</a:t>
            </a:r>
            <a:r>
              <a:rPr b="0" lang="tr-TR" sz="2400" spc="-1" strike="noStrike">
                <a:solidFill>
                  <a:srgbClr val="00b050"/>
                </a:solidFill>
                <a:latin typeface="Calibri"/>
                <a:ea typeface="DejaVu Sans"/>
              </a:rPr>
              <a:t>İbrahim (AS): "Dostum ancak Alemlerin Rabbidir. Beni yaratan da, doğru yola eriştiren de O'dur. Beni yediren de, içiren de O'dur. Hasta olduğumda bana O şifa verir. </a:t>
            </a:r>
            <a:r>
              <a:rPr b="1" i="1" lang="tr-TR" sz="2400" spc="-1" strike="noStrike">
                <a:solidFill>
                  <a:srgbClr val="00b050"/>
                </a:solidFill>
                <a:latin typeface="Calibri"/>
                <a:ea typeface="DejaVu Sans"/>
              </a:rPr>
              <a:t>” </a:t>
            </a:r>
            <a:r>
              <a:rPr b="0" lang="tr-TR" sz="1800" spc="-1" strike="noStrike">
                <a:solidFill>
                  <a:srgbClr val="000000"/>
                </a:solidFill>
                <a:latin typeface="Calibri"/>
                <a:ea typeface="DejaVu Sans"/>
              </a:rPr>
              <a:t>(Şuara/80)</a:t>
            </a:r>
            <a:endParaRPr b="0" lang="tr-TR" sz="1800" spc="-1" strike="noStrike">
              <a:latin typeface="Arial"/>
            </a:endParaRPr>
          </a:p>
        </p:txBody>
      </p:sp>
      <p:sp>
        <p:nvSpPr>
          <p:cNvPr id="259" name="CustomShape 2"/>
          <p:cNvSpPr/>
          <p:nvPr/>
        </p:nvSpPr>
        <p:spPr>
          <a:xfrm>
            <a:off x="179640" y="908640"/>
            <a:ext cx="8856360" cy="7606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tr-TR" sz="4400" spc="-1" strike="noStrike">
                <a:solidFill>
                  <a:srgbClr val="009644"/>
                </a:solidFill>
                <a:latin typeface="Calibri"/>
                <a:ea typeface="DejaVu Sans"/>
              </a:rPr>
              <a:t>ŞAFİİ</a:t>
            </a:r>
            <a:r>
              <a:rPr b="1" lang="tr-TR" sz="4400" spc="-1" strike="noStrike">
                <a:solidFill>
                  <a:srgbClr val="ff0000"/>
                </a:solidFill>
                <a:latin typeface="Calibri"/>
                <a:ea typeface="DejaVu Sans"/>
              </a:rPr>
              <a:t> İSMİYLE ŞİFA VEREN </a:t>
            </a:r>
            <a:r>
              <a:rPr b="1" lang="tr-TR" sz="4400" spc="-1" strike="noStrike">
                <a:solidFill>
                  <a:srgbClr val="009644"/>
                </a:solidFill>
                <a:latin typeface="Calibri"/>
                <a:ea typeface="DejaVu Sans"/>
              </a:rPr>
              <a:t>ALLAH</a:t>
            </a:r>
            <a:r>
              <a:rPr b="1" lang="tr-TR" sz="4400" spc="-1" strike="noStrike">
                <a:solidFill>
                  <a:srgbClr val="ff0000"/>
                </a:solidFill>
                <a:latin typeface="Calibri"/>
                <a:ea typeface="DejaVu Sans"/>
              </a:rPr>
              <a:t>’DIR.</a:t>
            </a:r>
            <a:endParaRPr b="0" lang="tr-TR" sz="4400" spc="-1" strike="noStrike">
              <a:latin typeface="Arial"/>
            </a:endParaRPr>
          </a:p>
        </p:txBody>
      </p:sp>
      <p:sp>
        <p:nvSpPr>
          <p:cNvPr id="260" name="CustomShape 3"/>
          <p:cNvSpPr/>
          <p:nvPr/>
        </p:nvSpPr>
        <p:spPr>
          <a:xfrm>
            <a:off x="823320" y="1678320"/>
            <a:ext cx="8078760" cy="2039760"/>
          </a:xfrm>
          <a:prstGeom prst="rect">
            <a:avLst/>
          </a:prstGeom>
          <a:noFill/>
          <a:ln>
            <a:noFill/>
          </a:ln>
        </p:spPr>
        <p:style>
          <a:lnRef idx="0"/>
          <a:fillRef idx="0"/>
          <a:effectRef idx="0"/>
          <a:fontRef idx="minor"/>
        </p:style>
        <p:txBody>
          <a:bodyPr lIns="90000" rIns="90000" tIns="45000" bIns="45000">
            <a:spAutoFit/>
          </a:bodyPr>
          <a:p>
            <a:pPr algn="r" rtl="1">
              <a:lnSpc>
                <a:spcPct val="100000"/>
              </a:lnSpc>
            </a:pPr>
            <a:r>
              <a:rPr b="0" lang="tr-TR" sz="3200" spc="-1" strike="noStrike">
                <a:solidFill>
                  <a:srgbClr val="000000"/>
                </a:solidFill>
                <a:latin typeface="Traditional Arabic"/>
                <a:ea typeface="DejaVu Sans"/>
              </a:rPr>
              <a:t>قال </a:t>
            </a:r>
            <a:r>
              <a:rPr b="0" lang="tr-TR" sz="3200" spc="-1" strike="noStrike">
                <a:solidFill>
                  <a:srgbClr val="000000"/>
                </a:solidFill>
                <a:latin typeface="Calibri"/>
                <a:ea typeface="DejaVu Sans"/>
              </a:rPr>
              <a:t>للهُ تَعَالَى </a:t>
            </a:r>
            <a:r>
              <a:rPr b="0" lang="tr-TR" sz="3200" spc="-1" strike="noStrike">
                <a:solidFill>
                  <a:srgbClr val="0033cc"/>
                </a:solidFill>
                <a:latin typeface="Traditional Arabic"/>
                <a:ea typeface="DejaVu Sans"/>
              </a:rPr>
              <a:t>:</a:t>
            </a:r>
            <a:endParaRPr b="0" lang="tr-TR" sz="3200" spc="-1" strike="noStrike">
              <a:latin typeface="Arial"/>
            </a:endParaRPr>
          </a:p>
          <a:p>
            <a:pPr algn="r" rtl="1">
              <a:lnSpc>
                <a:spcPct val="100000"/>
              </a:lnSpc>
            </a:pPr>
            <a:r>
              <a:rPr b="0" lang="tr-TR" sz="3200" spc="-1" strike="noStrike">
                <a:solidFill>
                  <a:srgbClr val="0033cc"/>
                </a:solidFill>
                <a:latin typeface="Calibri"/>
                <a:ea typeface="DejaVu Sans"/>
              </a:rPr>
              <a:t>وَاِذَا مَرِضْتُ فَهُوَ يَشْف۪ينِ</a:t>
            </a:r>
            <a:endParaRPr b="0" lang="tr-TR" sz="3200" spc="-1" strike="noStrike">
              <a:latin typeface="Arial"/>
            </a:endParaRPr>
          </a:p>
          <a:p>
            <a:pPr algn="r" rtl="1">
              <a:lnSpc>
                <a:spcPct val="100000"/>
              </a:lnSpc>
            </a:pPr>
            <a:r>
              <a:rPr b="0" lang="tr-TR" sz="3200" spc="-1" strike="noStrike">
                <a:solidFill>
                  <a:srgbClr val="000000"/>
                </a:solidFill>
                <a:latin typeface="Traditional Arabic"/>
                <a:ea typeface="DejaVu Sans"/>
              </a:rPr>
              <a:t>قال رسولُ اللهِ صلَّى اللهُ عليه وسلَّم : </a:t>
            </a:r>
            <a:endParaRPr b="0" lang="tr-TR" sz="3200" spc="-1" strike="noStrike">
              <a:latin typeface="Arial"/>
            </a:endParaRPr>
          </a:p>
          <a:p>
            <a:pPr algn="r" rtl="1">
              <a:lnSpc>
                <a:spcPct val="100000"/>
              </a:lnSpc>
            </a:pPr>
            <a:r>
              <a:rPr b="0" lang="tr-TR" sz="3200" spc="-1" strike="noStrike">
                <a:solidFill>
                  <a:srgbClr val="339933"/>
                </a:solidFill>
                <a:latin typeface="Calibri"/>
                <a:ea typeface="DejaVu Sans"/>
              </a:rPr>
              <a:t>مَا أَنْزَلَ اللَّهُ دَاءً إِلاَّ أَنْزَلَ لَهُ شِفَاءً.</a:t>
            </a:r>
            <a:endParaRPr b="0" lang="tr-TR" sz="3200" spc="-1" strike="noStrike">
              <a:latin typeface="Arial"/>
            </a:endParaRPr>
          </a:p>
        </p:txBody>
      </p:sp>
      <p:sp>
        <p:nvSpPr>
          <p:cNvPr id="261" name="CustomShape 4"/>
          <p:cNvSpPr/>
          <p:nvPr/>
        </p:nvSpPr>
        <p:spPr>
          <a:xfrm>
            <a:off x="35640" y="1678320"/>
            <a:ext cx="676440" cy="4270320"/>
          </a:xfrm>
          <a:prstGeom prst="rect">
            <a:avLst/>
          </a:prstGeom>
          <a:blipFill rotWithShape="0">
            <a:blip r:embed="rId1"/>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200" spc="-1" strike="noStrike">
                <a:solidFill>
                  <a:srgbClr val="e46c0a"/>
                </a:solidFill>
                <a:latin typeface="Calibri"/>
                <a:ea typeface="DejaVu Sans"/>
              </a:rPr>
              <a:t>4.BÖLÜM SONUÇ</a:t>
            </a:r>
            <a:endParaRPr b="0" lang="tr-TR" sz="3200" spc="-1" strike="noStrike">
              <a:latin typeface="Arial"/>
            </a:endParaRPr>
          </a:p>
        </p:txBody>
      </p:sp>
      <p:sp>
        <p:nvSpPr>
          <p:cNvPr id="262" name="CustomShape 5"/>
          <p:cNvSpPr/>
          <p:nvPr/>
        </p:nvSpPr>
        <p:spPr>
          <a:xfrm>
            <a:off x="856080" y="5118120"/>
            <a:ext cx="8064000" cy="19180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tr-TR" sz="2800" spc="-1" strike="noStrike">
                <a:solidFill>
                  <a:srgbClr val="000000"/>
                </a:solidFill>
                <a:latin typeface="Calibri"/>
                <a:ea typeface="DejaVu Sans"/>
              </a:rPr>
              <a:t>Hz. Peygamber (sav), şöyle buyurmuştur:</a:t>
            </a:r>
            <a:endParaRPr b="0" lang="tr-TR" sz="2800" spc="-1" strike="noStrike">
              <a:latin typeface="Arial"/>
            </a:endParaRPr>
          </a:p>
          <a:p>
            <a:pPr algn="just">
              <a:lnSpc>
                <a:spcPct val="100000"/>
              </a:lnSpc>
            </a:pPr>
            <a:r>
              <a:rPr b="1" i="1" lang="tr-TR" sz="2800" spc="-1" strike="noStrike">
                <a:solidFill>
                  <a:srgbClr val="0070c0"/>
                </a:solidFill>
                <a:latin typeface="Calibri"/>
                <a:ea typeface="DejaVu Sans"/>
              </a:rPr>
              <a:t>“</a:t>
            </a:r>
            <a:r>
              <a:rPr b="1" i="1" lang="tr-TR" sz="2800" spc="-1" strike="noStrike">
                <a:solidFill>
                  <a:srgbClr val="0070c0"/>
                </a:solidFill>
                <a:latin typeface="Calibri"/>
                <a:ea typeface="DejaVu Sans"/>
              </a:rPr>
              <a:t>Allah, gönderdiği bir hastalığın kesinlikle şifasını da göndermiştir.”</a:t>
            </a:r>
            <a:endParaRPr b="0" lang="tr-TR" sz="2800" spc="-1" strike="noStrike">
              <a:latin typeface="Arial"/>
            </a:endParaRPr>
          </a:p>
          <a:p>
            <a:pPr algn="just">
              <a:lnSpc>
                <a:spcPct val="100000"/>
              </a:lnSpc>
            </a:pPr>
            <a:r>
              <a:rPr b="0" lang="tr-TR" sz="1800" spc="-1" strike="noStrike">
                <a:solidFill>
                  <a:srgbClr val="000000"/>
                </a:solidFill>
                <a:latin typeface="Calibri"/>
                <a:ea typeface="DejaVu Sans"/>
              </a:rPr>
              <a:t>                                                                                                              </a:t>
            </a:r>
            <a:r>
              <a:rPr b="0" lang="tr-TR" sz="1800" spc="-1" strike="noStrike">
                <a:solidFill>
                  <a:srgbClr val="000000"/>
                </a:solidFill>
                <a:latin typeface="Calibri"/>
                <a:ea typeface="DejaVu Sans"/>
              </a:rPr>
              <a:t>(Buhârî, Tıb, 1)                                                                                                                                                                      </a:t>
            </a:r>
            <a:endParaRPr b="0" lang="tr-TR" sz="1800" spc="-1" strike="noStrike">
              <a:latin typeface="Arial"/>
            </a:endParaRPr>
          </a:p>
        </p:txBody>
      </p:sp>
    </p:spTree>
  </p:cSld>
  <mc:AlternateContent>
    <mc:Choice Requires="p14">
      <p:transition spd="slow" p14:dur="2000"/>
    </mc:Choice>
    <mc:Fallback>
      <p:transition spd="slow"/>
    </mc:Fallback>
  </mc:AlternateContent>
  <p:timing>
    <p:tnLst>
      <p:par>
        <p:cTn id="89" dur="indefinite" restart="never" nodeType="tmRoot">
          <p:childTnLst>
            <p:seq>
              <p:cTn id="90" dur="indefinite" nodeType="mainSeq"/>
              <p:prevCondLst>
                <p:cond delay="0" evt="onPrev">
                  <p:tgtEl>
                    <p:sldTgt/>
                  </p:tgtEl>
                </p:cond>
              </p:prevCondLst>
              <p:nextCondLst>
                <p:cond delay="0"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3" name="Resim 2" descr=""/>
          <p:cNvPicPr/>
          <p:nvPr/>
        </p:nvPicPr>
        <p:blipFill>
          <a:blip r:embed="rId1"/>
          <a:stretch/>
        </p:blipFill>
        <p:spPr>
          <a:xfrm>
            <a:off x="3204720" y="1876320"/>
            <a:ext cx="3093120" cy="2735640"/>
          </a:xfrm>
          <a:prstGeom prst="rect">
            <a:avLst/>
          </a:prstGeom>
          <a:ln w="228600">
            <a:solidFill>
              <a:srgbClr val="f57b17"/>
            </a:solidFill>
            <a:miter/>
          </a:ln>
          <a:effectLst>
            <a:innerShdw blurRad="76200">
              <a:srgbClr val="000000"/>
            </a:innerShdw>
          </a:effectLst>
        </p:spPr>
      </p:pic>
      <p:sp>
        <p:nvSpPr>
          <p:cNvPr id="264" name="CustomShape 1"/>
          <p:cNvSpPr/>
          <p:nvPr/>
        </p:nvSpPr>
        <p:spPr>
          <a:xfrm>
            <a:off x="358920" y="4797000"/>
            <a:ext cx="8784360" cy="15530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i="1" lang="tr-TR" sz="2200" spc="-1" strike="noStrike">
                <a:solidFill>
                  <a:srgbClr val="00b050"/>
                </a:solidFill>
                <a:latin typeface="Calibri"/>
                <a:ea typeface="DejaVu Sans"/>
              </a:rPr>
              <a:t>“ </a:t>
            </a:r>
            <a:r>
              <a:rPr b="1" i="1" lang="tr-TR" sz="3600" spc="-1" strike="noStrike">
                <a:solidFill>
                  <a:srgbClr val="00b050"/>
                </a:solidFill>
                <a:latin typeface="Calibri"/>
                <a:ea typeface="DejaVu Sans"/>
              </a:rPr>
              <a:t>Râbbimiz! Bizden bu azâbı kaldır, </a:t>
            </a:r>
            <a:endParaRPr b="0" lang="tr-TR" sz="3600" spc="-1" strike="noStrike">
              <a:latin typeface="Arial"/>
            </a:endParaRPr>
          </a:p>
          <a:p>
            <a:pPr algn="ctr">
              <a:lnSpc>
                <a:spcPct val="100000"/>
              </a:lnSpc>
            </a:pPr>
            <a:r>
              <a:rPr b="1" i="1" lang="tr-TR" sz="3600" spc="-1" strike="noStrike">
                <a:solidFill>
                  <a:srgbClr val="00b050"/>
                </a:solidFill>
                <a:latin typeface="Calibri"/>
                <a:ea typeface="DejaVu Sans"/>
              </a:rPr>
              <a:t>çünkü biz mü'minleriz</a:t>
            </a:r>
            <a:r>
              <a:rPr b="1" i="1" lang="tr-TR" sz="2400" spc="-1" strike="noStrike">
                <a:solidFill>
                  <a:srgbClr val="00b050"/>
                </a:solidFill>
                <a:latin typeface="Calibri"/>
                <a:ea typeface="DejaVu Sans"/>
              </a:rPr>
              <a:t>.</a:t>
            </a:r>
            <a:r>
              <a:rPr b="1" i="1" lang="tr-TR" sz="2400" spc="-1" strike="noStrike">
                <a:solidFill>
                  <a:srgbClr val="000000"/>
                </a:solidFill>
                <a:latin typeface="Calibri"/>
                <a:ea typeface="DejaVu Sans"/>
              </a:rPr>
              <a:t>” </a:t>
            </a:r>
            <a:endParaRPr b="0" lang="tr-TR" sz="2400" spc="-1" strike="noStrike">
              <a:latin typeface="Arial"/>
            </a:endParaRPr>
          </a:p>
          <a:p>
            <a:pPr algn="ctr">
              <a:lnSpc>
                <a:spcPct val="100000"/>
              </a:lnSpc>
            </a:pPr>
            <a:r>
              <a:rPr b="1" i="1" lang="tr-TR" sz="2400" spc="-1" strike="noStrike">
                <a:solidFill>
                  <a:srgbClr val="000000"/>
                </a:solidFill>
                <a:latin typeface="Calibri"/>
                <a:ea typeface="DejaVu Sans"/>
              </a:rPr>
              <a:t>   </a:t>
            </a:r>
            <a:r>
              <a:rPr b="1" lang="tr-TR" sz="1600" spc="-1" strike="noStrike">
                <a:solidFill>
                  <a:srgbClr val="000000"/>
                </a:solidFill>
                <a:latin typeface="Calibri"/>
                <a:ea typeface="DejaVu Sans"/>
              </a:rPr>
              <a:t>( Duhan , 44/12)</a:t>
            </a:r>
            <a:endParaRPr b="0" lang="tr-TR" sz="1600" spc="-1" strike="noStrike">
              <a:latin typeface="Arial"/>
            </a:endParaRPr>
          </a:p>
        </p:txBody>
      </p:sp>
      <p:sp>
        <p:nvSpPr>
          <p:cNvPr id="265" name="CustomShape 2"/>
          <p:cNvSpPr/>
          <p:nvPr/>
        </p:nvSpPr>
        <p:spPr>
          <a:xfrm>
            <a:off x="827640" y="860400"/>
            <a:ext cx="8064000" cy="8215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tr-TR" sz="4800" spc="-1" strike="noStrike">
                <a:solidFill>
                  <a:srgbClr val="ff0000"/>
                </a:solidFill>
                <a:latin typeface="Calibri"/>
                <a:ea typeface="DejaVu Sans"/>
              </a:rPr>
              <a:t>KUR’AN-I KERİM’DEN BİR DUA </a:t>
            </a:r>
            <a:endParaRPr b="0" lang="tr-TR" sz="4800" spc="-1" strike="noStrike">
              <a:latin typeface="Arial"/>
            </a:endParaRPr>
          </a:p>
        </p:txBody>
      </p:sp>
      <p:sp>
        <p:nvSpPr>
          <p:cNvPr id="266" name="CustomShape 3"/>
          <p:cNvSpPr/>
          <p:nvPr/>
        </p:nvSpPr>
        <p:spPr>
          <a:xfrm>
            <a:off x="150480" y="980640"/>
            <a:ext cx="676440" cy="4751640"/>
          </a:xfrm>
          <a:prstGeom prst="rect">
            <a:avLst/>
          </a:prstGeom>
          <a:blipFill rotWithShape="0">
            <a:blip r:embed="rId2"/>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200" spc="-1" strike="noStrike">
                <a:solidFill>
                  <a:srgbClr val="e46c0a"/>
                </a:solidFill>
                <a:latin typeface="Calibri"/>
                <a:ea typeface="DejaVu Sans"/>
              </a:rPr>
              <a:t>4.BÖLÜM SONUÇ</a:t>
            </a:r>
            <a:endParaRPr b="0" lang="tr-TR" sz="3200" spc="-1" strike="noStrike">
              <a:latin typeface="Arial"/>
            </a:endParaRPr>
          </a:p>
        </p:txBody>
      </p:sp>
    </p:spTree>
  </p:cSld>
  <mc:AlternateContent>
    <mc:Choice Requires="p14">
      <p:transition spd="slow" p14:dur="2000"/>
    </mc:Choice>
    <mc:Fallback>
      <p:transition spd="slow"/>
    </mc:Fallback>
  </mc:AlternateContent>
  <p:timing>
    <p:tnLst>
      <p:par>
        <p:cTn id="91" dur="indefinite" restart="never" nodeType="tmRoot">
          <p:childTnLst>
            <p:seq>
              <p:cTn id="92" dur="indefinite" nodeType="mainSeq"/>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CustomShape 1"/>
          <p:cNvSpPr/>
          <p:nvPr/>
        </p:nvSpPr>
        <p:spPr>
          <a:xfrm>
            <a:off x="755640" y="860400"/>
            <a:ext cx="8136360" cy="8215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tr-TR" sz="4800" spc="-1" strike="noStrike">
                <a:solidFill>
                  <a:srgbClr val="ff0000"/>
                </a:solidFill>
                <a:latin typeface="Calibri"/>
                <a:ea typeface="DejaVu Sans"/>
              </a:rPr>
              <a:t>PEYGAMBERİMİZİN ŞİFA DUASI </a:t>
            </a:r>
            <a:endParaRPr b="0" lang="tr-TR" sz="4800" spc="-1" strike="noStrike">
              <a:latin typeface="Arial"/>
            </a:endParaRPr>
          </a:p>
        </p:txBody>
      </p:sp>
      <p:sp>
        <p:nvSpPr>
          <p:cNvPr id="268" name="CustomShape 2"/>
          <p:cNvSpPr/>
          <p:nvPr/>
        </p:nvSpPr>
        <p:spPr>
          <a:xfrm>
            <a:off x="755640" y="4005000"/>
            <a:ext cx="8364240" cy="26503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i="1" lang="tr-TR" sz="2200" spc="-1" strike="noStrike">
                <a:solidFill>
                  <a:srgbClr val="0070c0"/>
                </a:solidFill>
                <a:latin typeface="Calibri"/>
                <a:ea typeface="DejaVu Sans"/>
              </a:rPr>
              <a:t>“</a:t>
            </a:r>
            <a:r>
              <a:rPr b="1" i="1" lang="tr-TR" sz="3600" spc="-1" strike="noStrike">
                <a:solidFill>
                  <a:srgbClr val="0070c0"/>
                </a:solidFill>
                <a:latin typeface="Calibri"/>
                <a:ea typeface="DejaVu Sans"/>
              </a:rPr>
              <a:t>Ey insanların Râbbi! Rahatsızlığı gider! Şifa veren sensin. Senin vereceğin şifadan başka şifa yoktur. Öyle bir şifa ver ki ardında hiç hastalık izi bırakmasın.</a:t>
            </a:r>
            <a:r>
              <a:rPr b="1" i="1" lang="tr-TR" sz="2400" spc="-1" strike="noStrike">
                <a:solidFill>
                  <a:srgbClr val="0070c0"/>
                </a:solidFill>
                <a:latin typeface="Calibri"/>
                <a:ea typeface="DejaVu Sans"/>
              </a:rPr>
              <a:t>” </a:t>
            </a:r>
            <a:endParaRPr b="0" lang="tr-TR" sz="2400" spc="-1" strike="noStrike">
              <a:latin typeface="Arial"/>
            </a:endParaRPr>
          </a:p>
          <a:p>
            <a:pPr algn="ctr">
              <a:lnSpc>
                <a:spcPct val="100000"/>
              </a:lnSpc>
            </a:pPr>
            <a:r>
              <a:rPr b="1" i="1" lang="tr-TR" sz="2400" spc="-1" strike="noStrike">
                <a:solidFill>
                  <a:srgbClr val="000000"/>
                </a:solidFill>
                <a:latin typeface="Calibri"/>
                <a:ea typeface="DejaVu Sans"/>
              </a:rPr>
              <a:t>                                                               </a:t>
            </a:r>
            <a:r>
              <a:rPr b="1" lang="tr-TR" sz="1600" spc="-1" strike="noStrike">
                <a:solidFill>
                  <a:srgbClr val="000000"/>
                </a:solidFill>
                <a:latin typeface="Calibri"/>
                <a:ea typeface="DejaVu Sans"/>
              </a:rPr>
              <a:t>( Müslim, Selâm, 47 )</a:t>
            </a:r>
            <a:endParaRPr b="0" lang="tr-TR" sz="1600" spc="-1" strike="noStrike">
              <a:latin typeface="Arial"/>
            </a:endParaRPr>
          </a:p>
        </p:txBody>
      </p:sp>
      <p:pic>
        <p:nvPicPr>
          <p:cNvPr id="269" name="Picture 2" descr=""/>
          <p:cNvPicPr/>
          <p:nvPr/>
        </p:nvPicPr>
        <p:blipFill>
          <a:blip r:embed="rId1"/>
          <a:stretch/>
        </p:blipFill>
        <p:spPr>
          <a:xfrm>
            <a:off x="1071360" y="1845000"/>
            <a:ext cx="7689600" cy="1831320"/>
          </a:xfrm>
          <a:prstGeom prst="rect">
            <a:avLst/>
          </a:prstGeom>
          <a:ln>
            <a:noFill/>
          </a:ln>
          <a:effectLst>
            <a:outerShdw algn="tl" blurRad="190500" rotWithShape="0">
              <a:srgbClr val="000000">
                <a:alpha val="70000"/>
              </a:srgbClr>
            </a:outerShdw>
          </a:effectLst>
        </p:spPr>
      </p:pic>
      <p:sp>
        <p:nvSpPr>
          <p:cNvPr id="270" name="CustomShape 3"/>
          <p:cNvSpPr/>
          <p:nvPr/>
        </p:nvSpPr>
        <p:spPr>
          <a:xfrm>
            <a:off x="35640" y="836640"/>
            <a:ext cx="676440" cy="5112000"/>
          </a:xfrm>
          <a:prstGeom prst="rect">
            <a:avLst/>
          </a:prstGeom>
          <a:blipFill rotWithShape="0">
            <a:blip r:embed="rId2"/>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200" spc="-1" strike="noStrike">
                <a:solidFill>
                  <a:srgbClr val="e46c0a"/>
                </a:solidFill>
                <a:latin typeface="Calibri"/>
                <a:ea typeface="DejaVu Sans"/>
              </a:rPr>
              <a:t>4.BÖLÜM SONUÇ</a:t>
            </a:r>
            <a:endParaRPr b="0" lang="tr-TR" sz="3200" spc="-1" strike="noStrike">
              <a:latin typeface="Arial"/>
            </a:endParaRPr>
          </a:p>
        </p:txBody>
      </p:sp>
    </p:spTree>
  </p:cSld>
  <mc:AlternateContent>
    <mc:Choice Requires="p14">
      <p:transition spd="slow" p14:dur="2000"/>
    </mc:Choice>
    <mc:Fallback>
      <p:transition spd="slow"/>
    </mc:Fallback>
  </mc:AlternateContent>
  <p:timing>
    <p:tnLst>
      <p:par>
        <p:cTn id="93" dur="indefinite" restart="never" nodeType="tmRoot">
          <p:childTnLst>
            <p:seq>
              <p:cTn id="94" dur="indefinite" nodeType="mainSeq"/>
              <p:prevCondLst>
                <p:cond delay="0" evt="onPrev">
                  <p:tgtEl>
                    <p:sldTgt/>
                  </p:tgtEl>
                </p:cond>
              </p:prevCondLst>
              <p:nextCondLst>
                <p:cond delay="0"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CustomShape 1"/>
          <p:cNvSpPr/>
          <p:nvPr/>
        </p:nvSpPr>
        <p:spPr>
          <a:xfrm>
            <a:off x="712440" y="1928880"/>
            <a:ext cx="8323200" cy="46587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i="1" lang="tr-TR" sz="3000" spc="-1" strike="noStrike">
                <a:solidFill>
                  <a:srgbClr val="000000"/>
                </a:solidFill>
                <a:latin typeface="Calibri"/>
                <a:ea typeface="DejaVu Sans"/>
              </a:rPr>
              <a:t>Kıymetli vatandaşlarımız;</a:t>
            </a:r>
            <a:br/>
            <a:r>
              <a:rPr b="1" i="1" lang="tr-TR" sz="3000" spc="-1" strike="noStrike">
                <a:solidFill>
                  <a:srgbClr val="000000"/>
                </a:solidFill>
                <a:latin typeface="Calibri"/>
                <a:ea typeface="DejaVu Sans"/>
              </a:rPr>
              <a:t>Salgınla mücadelede maske, temizlik ve mesafe kurallarına uyma konusunda çok dikkatli olmalıyız.</a:t>
            </a:r>
            <a:br/>
            <a:r>
              <a:rPr b="1" i="1" lang="tr-TR" sz="3000" spc="-1" strike="noStrike">
                <a:solidFill>
                  <a:srgbClr val="000000"/>
                </a:solidFill>
                <a:latin typeface="Calibri"/>
                <a:ea typeface="DejaVu Sans"/>
              </a:rPr>
              <a:t>Saygıdeğer hemşerilerimiz,</a:t>
            </a:r>
            <a:br/>
            <a:r>
              <a:rPr b="1" i="1" lang="tr-TR" sz="3000" spc="-1" strike="noStrike">
                <a:solidFill>
                  <a:srgbClr val="000000"/>
                </a:solidFill>
                <a:latin typeface="Calibri"/>
                <a:ea typeface="DejaVu Sans"/>
              </a:rPr>
              <a:t>Sonbahara girdik, kış yaklaşıyor. </a:t>
            </a:r>
            <a:endParaRPr b="0" lang="tr-TR" sz="3000" spc="-1" strike="noStrike">
              <a:latin typeface="Arial"/>
            </a:endParaRPr>
          </a:p>
          <a:p>
            <a:pPr algn="ctr">
              <a:lnSpc>
                <a:spcPct val="100000"/>
              </a:lnSpc>
            </a:pPr>
            <a:r>
              <a:rPr b="1" i="1" lang="tr-TR" sz="3000" spc="-1" strike="noStrike">
                <a:solidFill>
                  <a:srgbClr val="000000"/>
                </a:solidFill>
                <a:latin typeface="Calibri"/>
                <a:ea typeface="DejaVu Sans"/>
              </a:rPr>
              <a:t>Özellikle tüm kapalı yerlerde ve yoğunluğun arttığı alanlarda fiziki mesafe kuralı noktasında </a:t>
            </a:r>
            <a:endParaRPr b="0" lang="tr-TR" sz="3000" spc="-1" strike="noStrike">
              <a:latin typeface="Arial"/>
            </a:endParaRPr>
          </a:p>
          <a:p>
            <a:pPr algn="ctr">
              <a:lnSpc>
                <a:spcPct val="100000"/>
              </a:lnSpc>
            </a:pPr>
            <a:r>
              <a:rPr b="1" i="1" lang="tr-TR" sz="3000" spc="-1" strike="noStrike">
                <a:solidFill>
                  <a:srgbClr val="000000"/>
                </a:solidFill>
                <a:latin typeface="Calibri"/>
                <a:ea typeface="DejaVu Sans"/>
              </a:rPr>
              <a:t>daha dikkatli olmalıyız. </a:t>
            </a:r>
            <a:endParaRPr b="0" lang="tr-TR" sz="3000" spc="-1" strike="noStrike">
              <a:latin typeface="Arial"/>
            </a:endParaRPr>
          </a:p>
          <a:p>
            <a:pPr algn="ctr">
              <a:lnSpc>
                <a:spcPct val="100000"/>
              </a:lnSpc>
            </a:pPr>
            <a:r>
              <a:rPr b="1" i="1" lang="tr-TR" sz="3000" spc="-1" strike="noStrike">
                <a:solidFill>
                  <a:srgbClr val="000000"/>
                </a:solidFill>
                <a:latin typeface="Calibri"/>
                <a:ea typeface="DejaVu Sans"/>
              </a:rPr>
              <a:t>Salgında hepimiz birbirimize karşı sorumluyuz. </a:t>
            </a:r>
            <a:endParaRPr b="0" lang="tr-TR" sz="3000" spc="-1" strike="noStrike">
              <a:latin typeface="Arial"/>
            </a:endParaRPr>
          </a:p>
          <a:p>
            <a:pPr algn="ctr">
              <a:lnSpc>
                <a:spcPct val="100000"/>
              </a:lnSpc>
            </a:pPr>
            <a:r>
              <a:rPr b="1" i="1" lang="tr-TR" sz="3000" spc="-1" strike="noStrike">
                <a:solidFill>
                  <a:srgbClr val="ff9900"/>
                </a:solidFill>
                <a:latin typeface="Calibri"/>
                <a:ea typeface="DejaVu Sans"/>
              </a:rPr>
              <a:t>İnşallah birlikte başaracağız.</a:t>
            </a:r>
            <a:endParaRPr b="0" lang="tr-TR" sz="3000" spc="-1" strike="noStrike">
              <a:latin typeface="Arial"/>
            </a:endParaRPr>
          </a:p>
        </p:txBody>
      </p:sp>
      <p:sp>
        <p:nvSpPr>
          <p:cNvPr id="272" name="CustomShape 2"/>
          <p:cNvSpPr/>
          <p:nvPr/>
        </p:nvSpPr>
        <p:spPr>
          <a:xfrm>
            <a:off x="784440" y="908640"/>
            <a:ext cx="8358840" cy="9435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tr-TR" sz="2800" spc="-1" strike="noStrike">
                <a:solidFill>
                  <a:srgbClr val="ff0000"/>
                </a:solidFill>
                <a:latin typeface="Calibri"/>
                <a:ea typeface="DejaVu Sans"/>
              </a:rPr>
              <a:t>SON SÖZÜMÜZ</a:t>
            </a:r>
            <a:endParaRPr b="0" lang="tr-TR" sz="2800" spc="-1" strike="noStrike">
              <a:latin typeface="Arial"/>
            </a:endParaRPr>
          </a:p>
          <a:p>
            <a:pPr algn="ctr">
              <a:lnSpc>
                <a:spcPct val="100000"/>
              </a:lnSpc>
            </a:pPr>
            <a:r>
              <a:rPr b="1" lang="tr-TR" sz="2800" spc="-1" strike="noStrike">
                <a:solidFill>
                  <a:srgbClr val="ff0000"/>
                </a:solidFill>
                <a:latin typeface="Calibri"/>
                <a:ea typeface="DejaVu Sans"/>
              </a:rPr>
              <a:t> </a:t>
            </a:r>
            <a:r>
              <a:rPr b="1" lang="tr-TR" sz="2800" spc="-1" strike="noStrike">
                <a:solidFill>
                  <a:srgbClr val="ff0000"/>
                </a:solidFill>
                <a:latin typeface="Calibri"/>
                <a:ea typeface="DejaVu Sans"/>
              </a:rPr>
              <a:t>HER GÜN EZANDAN SONRA YAPTIĞIMIZ ANONSUMUZ</a:t>
            </a:r>
            <a:endParaRPr b="0" lang="tr-TR" sz="2800" spc="-1" strike="noStrike">
              <a:latin typeface="Arial"/>
            </a:endParaRPr>
          </a:p>
        </p:txBody>
      </p:sp>
      <p:sp>
        <p:nvSpPr>
          <p:cNvPr id="273" name="CustomShape 3"/>
          <p:cNvSpPr/>
          <p:nvPr/>
        </p:nvSpPr>
        <p:spPr>
          <a:xfrm>
            <a:off x="107640" y="980640"/>
            <a:ext cx="676440" cy="4823640"/>
          </a:xfrm>
          <a:prstGeom prst="rect">
            <a:avLst/>
          </a:prstGeom>
          <a:blipFill rotWithShape="0">
            <a:blip r:embed="rId1"/>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200" spc="-1" strike="noStrike">
                <a:solidFill>
                  <a:srgbClr val="e46c0a"/>
                </a:solidFill>
                <a:latin typeface="Calibri"/>
                <a:ea typeface="DejaVu Sans"/>
              </a:rPr>
              <a:t>4.BÖLÜM SONUÇ</a:t>
            </a:r>
            <a:endParaRPr b="0" lang="tr-TR" sz="3200" spc="-1" strike="noStrike">
              <a:latin typeface="Arial"/>
            </a:endParaRPr>
          </a:p>
        </p:txBody>
      </p:sp>
    </p:spTree>
  </p:cSld>
  <mc:AlternateContent>
    <mc:Choice Requires="p14">
      <p:transition spd="slow" p14:dur="2000"/>
    </mc:Choice>
    <mc:Fallback>
      <p:transition spd="slow"/>
    </mc:Fallback>
  </mc:AlternateContent>
  <p:timing>
    <p:tnLst>
      <p:par>
        <p:cTn id="95" dur="indefinite" restart="never" nodeType="tmRoot">
          <p:childTnLst>
            <p:seq>
              <p:cTn id="96"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CustomShape 1"/>
          <p:cNvSpPr/>
          <p:nvPr/>
        </p:nvSpPr>
        <p:spPr>
          <a:xfrm>
            <a:off x="919080" y="4365000"/>
            <a:ext cx="7992000" cy="1918440"/>
          </a:xfrm>
          <a:prstGeom prst="rect">
            <a:avLst/>
          </a:prstGeom>
          <a:noFill/>
          <a:ln>
            <a:noFill/>
          </a:ln>
        </p:spPr>
        <p:style>
          <a:lnRef idx="0"/>
          <a:fillRef idx="0"/>
          <a:effectRef idx="0"/>
          <a:fontRef idx="minor"/>
        </p:style>
        <p:txBody>
          <a:bodyPr lIns="90000" rIns="90000" tIns="45000" bIns="45000">
            <a:spAutoFit/>
          </a:bodyPr>
          <a:p>
            <a:pPr rtl="1">
              <a:lnSpc>
                <a:spcPct val="100000"/>
              </a:lnSpc>
            </a:pPr>
            <a:r>
              <a:rPr b="1" i="1" lang="tr-TR" sz="2400" spc="-1" strike="noStrike">
                <a:solidFill>
                  <a:srgbClr val="00b050"/>
                </a:solidFill>
                <a:latin typeface="Calibri"/>
                <a:ea typeface="DejaVu Sans"/>
              </a:rPr>
              <a:t>“</a:t>
            </a:r>
            <a:r>
              <a:rPr b="0" lang="tr-TR" sz="2400" spc="-1" strike="noStrike">
                <a:solidFill>
                  <a:srgbClr val="00b050"/>
                </a:solidFill>
                <a:latin typeface="Calibri"/>
                <a:ea typeface="DejaVu Sans"/>
              </a:rPr>
              <a:t>Muhakkak sizi biraz </a:t>
            </a:r>
            <a:r>
              <a:rPr b="0" lang="tr-TR" sz="2400" spc="-1" strike="noStrike">
                <a:solidFill>
                  <a:srgbClr val="4a452a"/>
                </a:solidFill>
                <a:latin typeface="Calibri"/>
                <a:ea typeface="DejaVu Sans"/>
              </a:rPr>
              <a:t>korku</a:t>
            </a:r>
            <a:r>
              <a:rPr b="0" lang="tr-TR" sz="2400" spc="-1" strike="noStrike">
                <a:solidFill>
                  <a:srgbClr val="00b050"/>
                </a:solidFill>
                <a:latin typeface="Calibri"/>
                <a:ea typeface="DejaVu Sans"/>
              </a:rPr>
              <a:t>, biraz </a:t>
            </a:r>
            <a:r>
              <a:rPr b="0" lang="tr-TR" sz="2400" spc="-1" strike="noStrike">
                <a:solidFill>
                  <a:srgbClr val="604a7b"/>
                </a:solidFill>
                <a:latin typeface="Calibri"/>
                <a:ea typeface="DejaVu Sans"/>
              </a:rPr>
              <a:t>açlık</a:t>
            </a:r>
            <a:r>
              <a:rPr b="0" lang="tr-TR" sz="2400" spc="-1" strike="noStrike">
                <a:solidFill>
                  <a:srgbClr val="00b050"/>
                </a:solidFill>
                <a:latin typeface="Calibri"/>
                <a:ea typeface="DejaVu Sans"/>
              </a:rPr>
              <a:t> ve </a:t>
            </a:r>
            <a:r>
              <a:rPr b="0" lang="tr-TR" sz="2400" spc="-1" strike="noStrike">
                <a:solidFill>
                  <a:srgbClr val="ffc000"/>
                </a:solidFill>
                <a:latin typeface="Calibri"/>
                <a:ea typeface="DejaVu Sans"/>
              </a:rPr>
              <a:t>mallardan</a:t>
            </a:r>
            <a:r>
              <a:rPr b="0" lang="tr-TR" sz="2400" spc="-1" strike="noStrike">
                <a:solidFill>
                  <a:srgbClr val="00b050"/>
                </a:solidFill>
                <a:latin typeface="Calibri"/>
                <a:ea typeface="DejaVu Sans"/>
              </a:rPr>
              <a:t>, </a:t>
            </a:r>
            <a:r>
              <a:rPr b="0" lang="tr-TR" sz="2400" spc="-1" strike="noStrike">
                <a:solidFill>
                  <a:srgbClr val="0070c0"/>
                </a:solidFill>
                <a:latin typeface="Calibri"/>
                <a:ea typeface="DejaVu Sans"/>
              </a:rPr>
              <a:t>canlardan</a:t>
            </a:r>
            <a:r>
              <a:rPr b="0" lang="tr-TR" sz="2400" spc="-1" strike="noStrike">
                <a:solidFill>
                  <a:srgbClr val="00b050"/>
                </a:solidFill>
                <a:latin typeface="Calibri"/>
                <a:ea typeface="DejaVu Sans"/>
              </a:rPr>
              <a:t>, </a:t>
            </a:r>
            <a:r>
              <a:rPr b="0" lang="tr-TR" sz="2400" spc="-1" strike="noStrike">
                <a:solidFill>
                  <a:srgbClr val="31859c"/>
                </a:solidFill>
                <a:latin typeface="Calibri"/>
                <a:ea typeface="DejaVu Sans"/>
              </a:rPr>
              <a:t>ürünlerden</a:t>
            </a:r>
            <a:r>
              <a:rPr b="0" lang="tr-TR" sz="2400" spc="-1" strike="noStrike">
                <a:solidFill>
                  <a:srgbClr val="00b050"/>
                </a:solidFill>
                <a:latin typeface="Calibri"/>
                <a:ea typeface="DejaVu Sans"/>
              </a:rPr>
              <a:t> biraz eksiltmekle deneriz, sabredenleri müjdele</a:t>
            </a:r>
            <a:r>
              <a:rPr b="0" lang="tr-TR" sz="2400" spc="-1" strike="noStrike">
                <a:solidFill>
                  <a:srgbClr val="00b050"/>
                </a:solidFill>
                <a:latin typeface="Calibri"/>
                <a:ea typeface="DejaVu Sans"/>
              </a:rPr>
              <a:t>.</a:t>
            </a:r>
            <a:r>
              <a:rPr b="1" i="1" lang="tr-TR" sz="2400" spc="-1" strike="noStrike">
                <a:solidFill>
                  <a:srgbClr val="00b050"/>
                </a:solidFill>
                <a:latin typeface="Calibri"/>
                <a:ea typeface="DejaVu Sans"/>
              </a:rPr>
              <a:t>”</a:t>
            </a:r>
            <a:endParaRPr b="0" lang="tr-TR" sz="2400" spc="-1" strike="noStrike">
              <a:latin typeface="Arial"/>
            </a:endParaRPr>
          </a:p>
          <a:p>
            <a:pPr rtl="1">
              <a:lnSpc>
                <a:spcPct val="100000"/>
              </a:lnSpc>
            </a:pPr>
            <a:r>
              <a:rPr b="1" lang="tr-TR" sz="2400" spc="-1" strike="noStrike">
                <a:solidFill>
                  <a:srgbClr val="000000"/>
                </a:solidFill>
                <a:latin typeface="Calibri"/>
                <a:ea typeface="DejaVu Sans"/>
              </a:rPr>
              <a:t>                                                                                   </a:t>
            </a:r>
            <a:r>
              <a:rPr b="0" lang="tr-TR" sz="1400" spc="-1" strike="noStrike">
                <a:solidFill>
                  <a:srgbClr val="000000"/>
                </a:solidFill>
                <a:latin typeface="Calibri"/>
                <a:ea typeface="DejaVu Sans"/>
              </a:rPr>
              <a:t>( </a:t>
            </a:r>
            <a:r>
              <a:rPr b="0" i="1" lang="tr-TR" sz="1400" spc="-1" strike="noStrike">
                <a:solidFill>
                  <a:srgbClr val="000000"/>
                </a:solidFill>
                <a:latin typeface="Calibri"/>
                <a:ea typeface="DejaVu Sans"/>
              </a:rPr>
              <a:t>Bakara Suresi, Ayet 155</a:t>
            </a:r>
            <a:r>
              <a:rPr b="0" i="1" lang="tr-TR" sz="1400" spc="-1" strike="noStrike">
                <a:solidFill>
                  <a:srgbClr val="000000"/>
                </a:solidFill>
                <a:latin typeface="Calibri"/>
                <a:ea typeface="DejaVu Sans"/>
              </a:rPr>
              <a:t>)</a:t>
            </a:r>
            <a:endParaRPr b="0" lang="tr-TR" sz="1400" spc="-1" strike="noStrike">
              <a:latin typeface="Arial"/>
            </a:endParaRPr>
          </a:p>
        </p:txBody>
      </p:sp>
      <p:sp>
        <p:nvSpPr>
          <p:cNvPr id="101" name="CustomShape 2"/>
          <p:cNvSpPr/>
          <p:nvPr/>
        </p:nvSpPr>
        <p:spPr>
          <a:xfrm>
            <a:off x="955080" y="3134520"/>
            <a:ext cx="7920000" cy="1735560"/>
          </a:xfrm>
          <a:prstGeom prst="rect">
            <a:avLst/>
          </a:prstGeom>
          <a:noFill/>
          <a:ln>
            <a:noFill/>
          </a:ln>
        </p:spPr>
        <p:style>
          <a:lnRef idx="0"/>
          <a:fillRef idx="0"/>
          <a:effectRef idx="0"/>
          <a:fontRef idx="minor"/>
        </p:style>
        <p:txBody>
          <a:bodyPr lIns="90000" rIns="90000" tIns="45000" bIns="45000">
            <a:spAutoFit/>
          </a:bodyPr>
          <a:p>
            <a:pPr algn="r" rtl="1">
              <a:lnSpc>
                <a:spcPct val="100000"/>
              </a:lnSpc>
            </a:pPr>
            <a:r>
              <a:rPr b="0" lang="tr-TR" sz="3600" spc="-1" strike="noStrike">
                <a:solidFill>
                  <a:srgbClr val="e46c0a"/>
                </a:solidFill>
                <a:latin typeface="Calibri"/>
                <a:ea typeface="DejaVu Sans"/>
              </a:rPr>
              <a:t>وَلَنَبْلُوَنَّكُمْ بِشَيْءٍ مِّنَ الْخَوفْ وَالْجُوعِ وَنَقْصٍ مِّنَ الأَمَوَالِ وَالأنفُسِ وَالثَّمَرَاتِ وَبَشِّرِ الصَّابِرِينَ</a:t>
            </a:r>
            <a:endParaRPr b="0" lang="tr-TR" sz="3600" spc="-1" strike="noStrike">
              <a:latin typeface="Arial"/>
            </a:endParaRPr>
          </a:p>
        </p:txBody>
      </p:sp>
      <p:sp>
        <p:nvSpPr>
          <p:cNvPr id="102" name="CustomShape 3"/>
          <p:cNvSpPr/>
          <p:nvPr/>
        </p:nvSpPr>
        <p:spPr>
          <a:xfrm>
            <a:off x="35640" y="908640"/>
            <a:ext cx="738000" cy="4871880"/>
          </a:xfrm>
          <a:prstGeom prst="rect">
            <a:avLst/>
          </a:prstGeom>
          <a:blipFill rotWithShape="0">
            <a:blip r:embed="rId1"/>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600" spc="-1" strike="noStrike">
                <a:solidFill>
                  <a:srgbClr val="e46c0a"/>
                </a:solidFill>
                <a:latin typeface="Calibri"/>
                <a:ea typeface="DejaVu Sans"/>
              </a:rPr>
              <a:t>1.BÖLÜM SAĞLIK NİMETİ</a:t>
            </a:r>
            <a:endParaRPr b="0" lang="tr-TR" sz="3600" spc="-1" strike="noStrike">
              <a:latin typeface="Arial"/>
            </a:endParaRPr>
          </a:p>
        </p:txBody>
      </p:sp>
      <p:sp>
        <p:nvSpPr>
          <p:cNvPr id="103" name="CustomShape 4"/>
          <p:cNvSpPr/>
          <p:nvPr/>
        </p:nvSpPr>
        <p:spPr>
          <a:xfrm>
            <a:off x="1921320" y="918000"/>
            <a:ext cx="5949000" cy="5925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tr-TR" sz="3300" spc="-1" strike="noStrike">
                <a:solidFill>
                  <a:srgbClr val="0070c0"/>
                </a:solidFill>
                <a:latin typeface="Calibri"/>
                <a:ea typeface="DejaVu Sans"/>
              </a:rPr>
              <a:t>İMTİHAN SIRRI VE KULLUK ADABI</a:t>
            </a:r>
            <a:endParaRPr b="0" lang="tr-TR" sz="3300" spc="-1" strike="noStrike">
              <a:latin typeface="Arial"/>
            </a:endParaRPr>
          </a:p>
        </p:txBody>
      </p:sp>
      <p:sp>
        <p:nvSpPr>
          <p:cNvPr id="104" name="CustomShape 5"/>
          <p:cNvSpPr/>
          <p:nvPr/>
        </p:nvSpPr>
        <p:spPr>
          <a:xfrm>
            <a:off x="774000" y="1556640"/>
            <a:ext cx="8282160" cy="16902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tr-TR" sz="2100" spc="-1" strike="noStrike">
                <a:solidFill>
                  <a:srgbClr val="000000"/>
                </a:solidFill>
                <a:latin typeface="Calibri"/>
                <a:ea typeface="DejaVu Sans"/>
              </a:rPr>
              <a:t>Hepiniz taktir edersiniz ki Öncelikle unutmamamız gereken en önemli hususlardan biri, bu dünyaya imtihan için gönderildiğimizdir. İmtihan sırrının gereği Rabbimiz zaman zaman sıkıntıları, bela ve musibetleri ve iyilikleri gönderdiği gibi gönderir. Kur’anı Kerimde bu husus şöyle ifadesini buluyor:</a:t>
            </a:r>
            <a:endParaRPr b="0" lang="tr-TR" sz="2100" spc="-1" strike="noStrike">
              <a:latin typeface="Arial"/>
            </a:endParaRPr>
          </a:p>
        </p:txBody>
      </p:sp>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CustomShape 1"/>
          <p:cNvSpPr/>
          <p:nvPr/>
        </p:nvSpPr>
        <p:spPr>
          <a:xfrm>
            <a:off x="908280" y="4869000"/>
            <a:ext cx="7992000" cy="1552680"/>
          </a:xfrm>
          <a:prstGeom prst="rect">
            <a:avLst/>
          </a:prstGeom>
          <a:noFill/>
          <a:ln>
            <a:noFill/>
          </a:ln>
        </p:spPr>
        <p:style>
          <a:lnRef idx="0"/>
          <a:fillRef idx="0"/>
          <a:effectRef idx="0"/>
          <a:fontRef idx="minor"/>
        </p:style>
        <p:txBody>
          <a:bodyPr lIns="90000" rIns="90000" tIns="45000" bIns="45000">
            <a:spAutoFit/>
          </a:bodyPr>
          <a:p>
            <a:pPr rtl="1">
              <a:lnSpc>
                <a:spcPct val="100000"/>
              </a:lnSpc>
            </a:pPr>
            <a:r>
              <a:rPr b="1" i="1" lang="tr-TR" sz="2400" spc="-1" strike="noStrike">
                <a:solidFill>
                  <a:srgbClr val="000000"/>
                </a:solidFill>
                <a:latin typeface="Calibri"/>
                <a:ea typeface="DejaVu Sans"/>
              </a:rPr>
              <a:t>“</a:t>
            </a:r>
            <a:r>
              <a:rPr b="1" i="1" lang="tr-TR" sz="2400" spc="-1" strike="noStrike">
                <a:solidFill>
                  <a:srgbClr val="0070c0"/>
                </a:solidFill>
                <a:latin typeface="Calibri"/>
                <a:ea typeface="DejaVu Sans"/>
              </a:rPr>
              <a:t>Allah'tan af ve afiyet isteyiniz. Çünkü bir kimseye imandan sonra,  sağlıktan daha hayırlı  bir şey verilmemiştir</a:t>
            </a:r>
            <a:r>
              <a:rPr b="1" i="1" lang="tr-TR" sz="2400" spc="-1" strike="noStrike">
                <a:solidFill>
                  <a:srgbClr val="0070c0"/>
                </a:solidFill>
                <a:latin typeface="Calibri"/>
                <a:ea typeface="DejaVu Sans"/>
              </a:rPr>
              <a:t>.</a:t>
            </a:r>
            <a:r>
              <a:rPr b="1" i="1" lang="tr-TR" sz="2400" spc="-1" strike="noStrike">
                <a:solidFill>
                  <a:srgbClr val="000000"/>
                </a:solidFill>
                <a:latin typeface="Calibri"/>
                <a:ea typeface="DejaVu Sans"/>
              </a:rPr>
              <a:t>”</a:t>
            </a:r>
            <a:r>
              <a:rPr b="1" lang="tr-TR" sz="2400" spc="-1" strike="noStrike">
                <a:solidFill>
                  <a:srgbClr val="000000"/>
                </a:solidFill>
                <a:latin typeface="Calibri"/>
                <a:ea typeface="DejaVu Sans"/>
              </a:rPr>
              <a:t> </a:t>
            </a:r>
            <a:endParaRPr b="0" lang="tr-TR" sz="2400" spc="-1" strike="noStrike">
              <a:latin typeface="Arial"/>
            </a:endParaRPr>
          </a:p>
          <a:p>
            <a:pPr rtl="1">
              <a:lnSpc>
                <a:spcPct val="100000"/>
              </a:lnSpc>
            </a:pPr>
            <a:r>
              <a:rPr b="1" lang="tr-TR" sz="2400" spc="-1" strike="noStrike">
                <a:solidFill>
                  <a:srgbClr val="000000"/>
                </a:solidFill>
                <a:latin typeface="Calibri"/>
                <a:ea typeface="DejaVu Sans"/>
              </a:rPr>
              <a:t>                                                                                   </a:t>
            </a:r>
            <a:r>
              <a:rPr b="0" lang="tr-TR" sz="1400" spc="-1" strike="noStrike">
                <a:solidFill>
                  <a:srgbClr val="000000"/>
                </a:solidFill>
                <a:latin typeface="Calibri"/>
                <a:ea typeface="DejaVu Sans"/>
              </a:rPr>
              <a:t>( </a:t>
            </a:r>
            <a:r>
              <a:rPr b="0" i="1" lang="tr-TR" sz="1400" spc="-1" strike="noStrike">
                <a:solidFill>
                  <a:srgbClr val="000000"/>
                </a:solidFill>
                <a:latin typeface="Calibri"/>
                <a:ea typeface="DejaVu Sans"/>
              </a:rPr>
              <a:t>Tirmizî, Daavât 106</a:t>
            </a:r>
            <a:r>
              <a:rPr b="0" i="1" lang="tr-TR" sz="1400" spc="-1" strike="noStrike">
                <a:solidFill>
                  <a:srgbClr val="000000"/>
                </a:solidFill>
                <a:latin typeface="Calibri"/>
                <a:ea typeface="DejaVu Sans"/>
              </a:rPr>
              <a:t> )</a:t>
            </a:r>
            <a:endParaRPr b="0" lang="tr-TR" sz="1400" spc="-1" strike="noStrike">
              <a:latin typeface="Arial"/>
            </a:endParaRPr>
          </a:p>
        </p:txBody>
      </p:sp>
      <p:sp>
        <p:nvSpPr>
          <p:cNvPr id="106" name="CustomShape 2"/>
          <p:cNvSpPr/>
          <p:nvPr/>
        </p:nvSpPr>
        <p:spPr>
          <a:xfrm>
            <a:off x="2051640" y="3299400"/>
            <a:ext cx="6264000" cy="2039400"/>
          </a:xfrm>
          <a:prstGeom prst="rect">
            <a:avLst/>
          </a:prstGeom>
          <a:noFill/>
          <a:ln>
            <a:noFill/>
          </a:ln>
        </p:spPr>
        <p:style>
          <a:lnRef idx="0"/>
          <a:fillRef idx="0"/>
          <a:effectRef idx="0"/>
          <a:fontRef idx="minor"/>
        </p:style>
        <p:txBody>
          <a:bodyPr lIns="90000" rIns="90000" tIns="45000" bIns="45000">
            <a:spAutoFit/>
          </a:bodyPr>
          <a:p>
            <a:pPr algn="r" rtl="1">
              <a:lnSpc>
                <a:spcPct val="100000"/>
              </a:lnSpc>
            </a:pPr>
            <a:r>
              <a:rPr b="0" lang="tr-TR" sz="3200" spc="-1" strike="noStrike">
                <a:solidFill>
                  <a:srgbClr val="000000"/>
                </a:solidFill>
                <a:latin typeface="Traditional Arabic"/>
                <a:ea typeface="DejaVu Sans"/>
              </a:rPr>
              <a:t>قال رسولُ اللهِ صلَّى اللهُ عليه وسلَّم </a:t>
            </a:r>
            <a:r>
              <a:rPr b="0" lang="tr-TR" sz="3200" spc="-1" strike="noStrike">
                <a:solidFill>
                  <a:srgbClr val="000000"/>
                </a:solidFill>
                <a:latin typeface="Calibri"/>
                <a:ea typeface="NSimSun"/>
              </a:rPr>
              <a:t>:</a:t>
            </a:r>
            <a:endParaRPr b="0" lang="tr-TR" sz="3200" spc="-1" strike="noStrike">
              <a:latin typeface="Arial"/>
            </a:endParaRPr>
          </a:p>
          <a:p>
            <a:pPr algn="r" rtl="1">
              <a:lnSpc>
                <a:spcPct val="100000"/>
              </a:lnSpc>
            </a:pPr>
            <a:r>
              <a:rPr b="0" lang="tr-TR" sz="3200" spc="-1" strike="noStrike">
                <a:solidFill>
                  <a:srgbClr val="000000"/>
                </a:solidFill>
                <a:latin typeface="Calibri"/>
                <a:ea typeface="NSimSun"/>
              </a:rPr>
              <a:t>سَلوا اللهَ العَفْوَ والعَافِيَةَ فإنَّ أحدًا لمْ يُعْطَ بعدَ اليَقِينِ خيرًا مِنَ العَافِيَةِ </a:t>
            </a:r>
            <a:endParaRPr b="0" lang="tr-TR" sz="3200" spc="-1" strike="noStrike">
              <a:latin typeface="Arial"/>
            </a:endParaRPr>
          </a:p>
        </p:txBody>
      </p:sp>
      <p:pic>
        <p:nvPicPr>
          <p:cNvPr id="107" name="Picture 7" descr=""/>
          <p:cNvPicPr/>
          <p:nvPr/>
        </p:nvPicPr>
        <p:blipFill>
          <a:blip r:embed="rId1"/>
          <a:stretch/>
        </p:blipFill>
        <p:spPr>
          <a:xfrm>
            <a:off x="766440" y="982440"/>
            <a:ext cx="7714440" cy="1365840"/>
          </a:xfrm>
          <a:prstGeom prst="rect">
            <a:avLst/>
          </a:prstGeom>
          <a:ln>
            <a:noFill/>
          </a:ln>
        </p:spPr>
      </p:pic>
      <p:sp>
        <p:nvSpPr>
          <p:cNvPr id="108" name="CustomShape 3"/>
          <p:cNvSpPr/>
          <p:nvPr/>
        </p:nvSpPr>
        <p:spPr>
          <a:xfrm>
            <a:off x="908280" y="2500920"/>
            <a:ext cx="8127720" cy="10501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tr-TR" sz="2100" spc="-1" strike="noStrike">
                <a:solidFill>
                  <a:srgbClr val="000000"/>
                </a:solidFill>
                <a:latin typeface="Calibri"/>
                <a:ea typeface="DejaVu Sans"/>
              </a:rPr>
              <a:t>Rabbimizin biz insanlara verdiği en önemli nimet iman, ondan sonra da sağlıktır. Bu hususu Peygamber Efendimiz bir Hadis-i Şerifte şöyle ifade buyurmuşlardır:</a:t>
            </a:r>
            <a:endParaRPr b="0" lang="tr-TR" sz="2100" spc="-1" strike="noStrike">
              <a:latin typeface="Arial"/>
            </a:endParaRPr>
          </a:p>
        </p:txBody>
      </p:sp>
      <p:sp>
        <p:nvSpPr>
          <p:cNvPr id="109" name="CustomShape 4"/>
          <p:cNvSpPr/>
          <p:nvPr/>
        </p:nvSpPr>
        <p:spPr>
          <a:xfrm>
            <a:off x="35640" y="908640"/>
            <a:ext cx="738000" cy="4871880"/>
          </a:xfrm>
          <a:prstGeom prst="rect">
            <a:avLst/>
          </a:prstGeom>
          <a:blipFill rotWithShape="0">
            <a:blip r:embed="rId2"/>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600" spc="-1" strike="noStrike">
                <a:solidFill>
                  <a:srgbClr val="e46c0a"/>
                </a:solidFill>
                <a:latin typeface="Calibri"/>
                <a:ea typeface="DejaVu Sans"/>
              </a:rPr>
              <a:t>1.BÖLÜM SAĞLIK NİMETİ</a:t>
            </a:r>
            <a:endParaRPr b="0" lang="tr-TR" sz="3600" spc="-1" strike="noStrike">
              <a:latin typeface="Arial"/>
            </a:endParaRPr>
          </a:p>
        </p:txBody>
      </p:sp>
    </p:spTree>
  </p:cSld>
  <mc:AlternateContent>
    <mc:Choice Requires="p14">
      <p:transition spd="slow" p14:dur="2000"/>
    </mc:Choice>
    <mc:Fallback>
      <p:transition spd="slow"/>
    </mc:Fallback>
  </mc:AlternateContent>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CustomShape 1"/>
          <p:cNvSpPr/>
          <p:nvPr/>
        </p:nvSpPr>
        <p:spPr>
          <a:xfrm>
            <a:off x="323640" y="2565000"/>
            <a:ext cx="8496360" cy="252684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0" lang="tr-TR" sz="3200" spc="-1" strike="noStrike">
                <a:solidFill>
                  <a:srgbClr val="000000"/>
                </a:solidFill>
                <a:latin typeface="Traditional Arabic"/>
                <a:ea typeface="DejaVu Sans"/>
              </a:rPr>
              <a:t>قال رسولُ اللهِ صلَّى اللهُ عليه وسلَّم لرجلٍ وهو يَعِظُه</a:t>
            </a:r>
            <a:r>
              <a:rPr b="0" lang="tr-TR" sz="3200" spc="-1" strike="noStrike">
                <a:solidFill>
                  <a:srgbClr val="000000"/>
                </a:solidFill>
                <a:latin typeface="Traditional Arabic"/>
                <a:ea typeface="DejaVu Sans"/>
              </a:rPr>
              <a:t> </a:t>
            </a:r>
            <a:r>
              <a:rPr b="0" lang="tr-TR" sz="3200" spc="-1" strike="noStrike">
                <a:solidFill>
                  <a:srgbClr val="000000"/>
                </a:solidFill>
                <a:latin typeface="Traditional Arabic"/>
                <a:ea typeface="DejaVu Sans"/>
              </a:rPr>
              <a:t>:</a:t>
            </a:r>
            <a:endParaRPr b="0" lang="tr-TR" sz="3200" spc="-1" strike="noStrike">
              <a:latin typeface="Arial"/>
            </a:endParaRPr>
          </a:p>
          <a:p>
            <a:pPr algn="r">
              <a:lnSpc>
                <a:spcPct val="100000"/>
              </a:lnSpc>
            </a:pPr>
            <a:r>
              <a:rPr b="0" lang="tr-TR" sz="3200" spc="-1" strike="noStrike">
                <a:solidFill>
                  <a:srgbClr val="000000"/>
                </a:solidFill>
                <a:latin typeface="Traditional Arabic"/>
                <a:ea typeface="DejaVu Sans"/>
              </a:rPr>
              <a:t> </a:t>
            </a:r>
            <a:r>
              <a:rPr b="0" lang="tr-TR" sz="3200" spc="-1" strike="noStrike">
                <a:solidFill>
                  <a:srgbClr val="000000"/>
                </a:solidFill>
                <a:latin typeface="Traditional Arabic"/>
                <a:ea typeface="DejaVu Sans"/>
              </a:rPr>
              <a:t>اغتنِمْ خمسًا قبل خمسٍ : شبابَك قبل هَرَمِك وصِحَّتَك قبل سَقَمِك وغناك قبل فقرِك وفراغَك قبل شُغلِك وحياتَك قبل موتِك</a:t>
            </a:r>
            <a:endParaRPr b="0" lang="tr-TR" sz="3200" spc="-1" strike="noStrike">
              <a:latin typeface="Arial"/>
            </a:endParaRPr>
          </a:p>
        </p:txBody>
      </p:sp>
      <p:sp>
        <p:nvSpPr>
          <p:cNvPr id="111" name="CustomShape 2"/>
          <p:cNvSpPr/>
          <p:nvPr/>
        </p:nvSpPr>
        <p:spPr>
          <a:xfrm>
            <a:off x="899640" y="4134600"/>
            <a:ext cx="8064000" cy="25887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tr-TR" sz="2800" spc="-1" strike="noStrike">
                <a:solidFill>
                  <a:srgbClr val="000000"/>
                </a:solidFill>
                <a:latin typeface="Calibri"/>
                <a:ea typeface="DejaVu Sans"/>
              </a:rPr>
              <a:t>“</a:t>
            </a:r>
            <a:r>
              <a:rPr b="1" i="1" lang="tr-TR" sz="2800" spc="-1" strike="noStrike">
                <a:solidFill>
                  <a:srgbClr val="000000"/>
                </a:solidFill>
                <a:latin typeface="Calibri"/>
                <a:ea typeface="DejaVu Sans"/>
              </a:rPr>
              <a:t>Beş şey gelmeden önce beş şeyin değerini bil : </a:t>
            </a:r>
            <a:r>
              <a:rPr b="1" i="1" lang="tr-TR" sz="2800" spc="-1" strike="noStrike">
                <a:solidFill>
                  <a:srgbClr val="0070c0"/>
                </a:solidFill>
                <a:latin typeface="Calibri"/>
                <a:ea typeface="DejaVu Sans"/>
              </a:rPr>
              <a:t>Yaşlılığından önce gençliğinin</a:t>
            </a:r>
            <a:r>
              <a:rPr b="1" i="1" lang="tr-TR" sz="2800" spc="-1" strike="noStrike">
                <a:solidFill>
                  <a:srgbClr val="000000"/>
                </a:solidFill>
                <a:latin typeface="Calibri"/>
                <a:ea typeface="DejaVu Sans"/>
              </a:rPr>
              <a:t>, </a:t>
            </a:r>
            <a:r>
              <a:rPr b="1" i="1" lang="tr-TR" sz="2800" spc="-1" strike="noStrike">
                <a:solidFill>
                  <a:srgbClr val="ff0000"/>
                </a:solidFill>
                <a:latin typeface="Calibri"/>
                <a:ea typeface="DejaVu Sans"/>
              </a:rPr>
              <a:t>hastalanmadan önce sağlığının</a:t>
            </a:r>
            <a:r>
              <a:rPr b="1" i="1" lang="tr-TR" sz="2800" spc="-1" strike="noStrike">
                <a:solidFill>
                  <a:srgbClr val="000000"/>
                </a:solidFill>
                <a:latin typeface="Calibri"/>
                <a:ea typeface="DejaVu Sans"/>
              </a:rPr>
              <a:t>, </a:t>
            </a:r>
            <a:r>
              <a:rPr b="1" i="1" lang="tr-TR" sz="2800" spc="-1" strike="noStrike">
                <a:solidFill>
                  <a:srgbClr val="ff9900"/>
                </a:solidFill>
                <a:latin typeface="Calibri"/>
                <a:ea typeface="DejaVu Sans"/>
              </a:rPr>
              <a:t>yoksulluğundan önce zenginliğinin</a:t>
            </a:r>
            <a:r>
              <a:rPr b="1" i="1" lang="tr-TR" sz="2800" spc="-1" strike="noStrike">
                <a:solidFill>
                  <a:srgbClr val="000000"/>
                </a:solidFill>
                <a:latin typeface="Calibri"/>
                <a:ea typeface="DejaVu Sans"/>
              </a:rPr>
              <a:t>, </a:t>
            </a:r>
            <a:r>
              <a:rPr b="1" i="1" lang="tr-TR" sz="2800" spc="-1" strike="noStrike">
                <a:solidFill>
                  <a:srgbClr val="00b050"/>
                </a:solidFill>
                <a:latin typeface="Calibri"/>
                <a:ea typeface="DejaVu Sans"/>
              </a:rPr>
              <a:t>meşgul zamanlarından önce boş vakitlerinin </a:t>
            </a:r>
            <a:r>
              <a:rPr b="1" i="1" lang="tr-TR" sz="2800" spc="-1" strike="noStrike">
                <a:solidFill>
                  <a:srgbClr val="000000"/>
                </a:solidFill>
                <a:latin typeface="Calibri"/>
                <a:ea typeface="DejaVu Sans"/>
              </a:rPr>
              <a:t>ve </a:t>
            </a:r>
            <a:r>
              <a:rPr b="1" i="1" lang="tr-TR" sz="2800" spc="-1" strike="noStrike">
                <a:solidFill>
                  <a:srgbClr val="7030a0"/>
                </a:solidFill>
                <a:latin typeface="Calibri"/>
                <a:ea typeface="DejaVu Sans"/>
              </a:rPr>
              <a:t>ölümünden önce hayatının.</a:t>
            </a:r>
            <a:r>
              <a:rPr b="1" i="1" lang="tr-TR" sz="2800" spc="-1" strike="noStrike">
                <a:solidFill>
                  <a:srgbClr val="000000"/>
                </a:solidFill>
                <a:latin typeface="Calibri"/>
                <a:ea typeface="DejaVu Sans"/>
              </a:rPr>
              <a:t>“ </a:t>
            </a:r>
            <a:endParaRPr b="0" lang="tr-TR" sz="2800" spc="-1" strike="noStrike">
              <a:latin typeface="Arial"/>
            </a:endParaRPr>
          </a:p>
          <a:p>
            <a:pPr algn="just">
              <a:lnSpc>
                <a:spcPct val="100000"/>
              </a:lnSpc>
            </a:pPr>
            <a:r>
              <a:rPr b="1" i="1" lang="tr-TR" sz="2400" spc="-1" strike="noStrike">
                <a:solidFill>
                  <a:srgbClr val="000000"/>
                </a:solidFill>
                <a:latin typeface="Calibri"/>
                <a:ea typeface="DejaVu Sans"/>
              </a:rPr>
              <a:t>                                                          </a:t>
            </a:r>
            <a:r>
              <a:rPr b="0" i="1" lang="tr-TR" sz="1400" spc="-1" strike="noStrike">
                <a:solidFill>
                  <a:srgbClr val="000000"/>
                </a:solidFill>
                <a:latin typeface="Calibri"/>
                <a:ea typeface="DejaVu Sans"/>
              </a:rPr>
              <a:t>( </a:t>
            </a:r>
            <a:r>
              <a:rPr b="0" lang="tr-TR" sz="1400" spc="-1" strike="noStrike">
                <a:solidFill>
                  <a:srgbClr val="000000"/>
                </a:solidFill>
                <a:latin typeface="Calibri"/>
                <a:ea typeface="DejaVu Sans"/>
              </a:rPr>
              <a:t>Hâkim, Müstedrek, IV, 341; Buhârî, Rikak,3 )</a:t>
            </a:r>
            <a:endParaRPr b="0" lang="tr-TR" sz="1400" spc="-1" strike="noStrike">
              <a:latin typeface="Arial"/>
            </a:endParaRPr>
          </a:p>
        </p:txBody>
      </p:sp>
      <p:pic>
        <p:nvPicPr>
          <p:cNvPr id="112" name="Picture 4" descr=""/>
          <p:cNvPicPr/>
          <p:nvPr/>
        </p:nvPicPr>
        <p:blipFill>
          <a:blip r:embed="rId1"/>
          <a:stretch/>
        </p:blipFill>
        <p:spPr>
          <a:xfrm>
            <a:off x="678600" y="908640"/>
            <a:ext cx="7781040" cy="1627920"/>
          </a:xfrm>
          <a:prstGeom prst="rect">
            <a:avLst/>
          </a:prstGeom>
          <a:ln>
            <a:noFill/>
          </a:ln>
        </p:spPr>
      </p:pic>
      <p:sp>
        <p:nvSpPr>
          <p:cNvPr id="113" name="CustomShape 3"/>
          <p:cNvSpPr/>
          <p:nvPr/>
        </p:nvSpPr>
        <p:spPr>
          <a:xfrm>
            <a:off x="35640" y="908640"/>
            <a:ext cx="738000" cy="4871880"/>
          </a:xfrm>
          <a:prstGeom prst="rect">
            <a:avLst/>
          </a:prstGeom>
          <a:blipFill rotWithShape="0">
            <a:blip r:embed="rId2"/>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600" spc="-1" strike="noStrike">
                <a:solidFill>
                  <a:srgbClr val="e46c0a"/>
                </a:solidFill>
                <a:latin typeface="Calibri"/>
                <a:ea typeface="DejaVu Sans"/>
              </a:rPr>
              <a:t>1.BÖLÜM SAĞLIK NİMETİ</a:t>
            </a:r>
            <a:endParaRPr b="0" lang="tr-TR" sz="3600" spc="-1" strike="noStrike">
              <a:latin typeface="Arial"/>
            </a:endParaRPr>
          </a:p>
        </p:txBody>
      </p:sp>
    </p:spTree>
  </p:cSld>
  <mc:AlternateContent>
    <mc:Choice Requires="p14">
      <p:transition spd="slow" p14:dur="2000"/>
    </mc:Choice>
    <mc:Fallback>
      <p:transition spd="slow"/>
    </mc:Fallback>
  </mc:AlternateContent>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CustomShape 1"/>
          <p:cNvSpPr/>
          <p:nvPr/>
        </p:nvSpPr>
        <p:spPr>
          <a:xfrm>
            <a:off x="899640" y="2421000"/>
            <a:ext cx="7920000" cy="2526840"/>
          </a:xfrm>
          <a:prstGeom prst="rect">
            <a:avLst/>
          </a:prstGeom>
          <a:noFill/>
          <a:ln>
            <a:noFill/>
          </a:ln>
        </p:spPr>
        <p:style>
          <a:lnRef idx="0"/>
          <a:fillRef idx="0"/>
          <a:effectRef idx="0"/>
          <a:fontRef idx="minor"/>
        </p:style>
        <p:txBody>
          <a:bodyPr lIns="90000" rIns="90000" tIns="45000" bIns="45000">
            <a:spAutoFit/>
          </a:bodyPr>
          <a:p>
            <a:pPr algn="r" rtl="1">
              <a:lnSpc>
                <a:spcPct val="100000"/>
              </a:lnSpc>
            </a:pPr>
            <a:r>
              <a:rPr b="0" lang="tr-TR" sz="3200" spc="-1" strike="noStrike">
                <a:solidFill>
                  <a:srgbClr val="000000"/>
                </a:solidFill>
                <a:latin typeface="Traditional Arabic"/>
                <a:ea typeface="DejaVu Sans"/>
              </a:rPr>
              <a:t>قال رسولُ اللهِ صلَّى اللهُ عليه وسلَّم :</a:t>
            </a:r>
            <a:endParaRPr b="0" lang="tr-TR" sz="3200" spc="-1" strike="noStrike">
              <a:latin typeface="Arial"/>
            </a:endParaRPr>
          </a:p>
          <a:p>
            <a:pPr algn="just" rtl="1">
              <a:lnSpc>
                <a:spcPct val="100000"/>
              </a:lnSpc>
            </a:pPr>
            <a:r>
              <a:rPr b="0" lang="tr-TR" sz="3200" spc="-1" strike="noStrike">
                <a:solidFill>
                  <a:srgbClr val="000000"/>
                </a:solidFill>
                <a:latin typeface="Traditional Arabic"/>
                <a:ea typeface="DejaVu Sans"/>
              </a:rPr>
              <a:t>لاَ تَزُولُ قَدَمَا عَبْدٍ ) يَوْمَ الْقِيَامَةِ (  حَتَّى يُسْأَلَ عَنْ عُمْرِهِ فِيمَا أَفْنَاهُ وَعَنْ عِلْمِهِ فِيمَا فَعَلَ وَعَنْ مَالِهِ مِنْ أَيْنَ اكْتَسَبَهُ وَفِيمَا أَنْفَقَهُ وَعَنْ جِسْمِهِ فِيمَا أَبْلاَهُ.</a:t>
            </a:r>
            <a:endParaRPr b="0" lang="tr-TR" sz="3200" spc="-1" strike="noStrike">
              <a:latin typeface="Arial"/>
            </a:endParaRPr>
          </a:p>
        </p:txBody>
      </p:sp>
      <p:sp>
        <p:nvSpPr>
          <p:cNvPr id="115" name="CustomShape 2"/>
          <p:cNvSpPr/>
          <p:nvPr/>
        </p:nvSpPr>
        <p:spPr>
          <a:xfrm>
            <a:off x="899640" y="4370400"/>
            <a:ext cx="7992000" cy="21931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i="1" lang="tr-TR" sz="1800" spc="-1" strike="noStrike">
                <a:solidFill>
                  <a:srgbClr val="000000"/>
                </a:solidFill>
                <a:latin typeface="Calibri"/>
                <a:ea typeface="DejaVu Sans"/>
              </a:rPr>
              <a:t> </a:t>
            </a:r>
            <a:endParaRPr b="0" lang="tr-TR" sz="1800" spc="-1" strike="noStrike">
              <a:latin typeface="Arial"/>
            </a:endParaRPr>
          </a:p>
          <a:p>
            <a:pPr algn="just">
              <a:lnSpc>
                <a:spcPct val="100000"/>
              </a:lnSpc>
            </a:pPr>
            <a:r>
              <a:rPr b="1" lang="tr-TR" sz="2400" spc="-1" strike="noStrike">
                <a:solidFill>
                  <a:srgbClr val="000000"/>
                </a:solidFill>
                <a:latin typeface="Calibri"/>
                <a:ea typeface="DejaVu Sans"/>
              </a:rPr>
              <a:t>    </a:t>
            </a:r>
            <a:r>
              <a:rPr b="1" i="1" lang="tr-TR" sz="2400" spc="-1" strike="noStrike">
                <a:solidFill>
                  <a:srgbClr val="000000"/>
                </a:solidFill>
                <a:latin typeface="Calibri"/>
                <a:ea typeface="DejaVu Sans"/>
              </a:rPr>
              <a:t>“</a:t>
            </a:r>
            <a:r>
              <a:rPr b="1" i="1" lang="tr-TR" sz="2400" spc="-1" strike="noStrike">
                <a:solidFill>
                  <a:srgbClr val="000000"/>
                </a:solidFill>
                <a:latin typeface="Calibri"/>
                <a:ea typeface="DejaVu Sans"/>
              </a:rPr>
              <a:t>(Kıyamet gününde) hiçbir kul (şu beş şeyden) : </a:t>
            </a:r>
            <a:endParaRPr b="0" lang="tr-TR" sz="2400" spc="-1" strike="noStrike">
              <a:latin typeface="Arial"/>
            </a:endParaRPr>
          </a:p>
          <a:p>
            <a:pPr algn="just">
              <a:lnSpc>
                <a:spcPct val="100000"/>
              </a:lnSpc>
            </a:pPr>
            <a:r>
              <a:rPr b="1" i="1" lang="tr-TR" sz="2400" spc="-1" strike="noStrike">
                <a:solidFill>
                  <a:srgbClr val="0070c0"/>
                </a:solidFill>
                <a:latin typeface="Calibri"/>
                <a:ea typeface="DejaVu Sans"/>
              </a:rPr>
              <a:t>Ömrünü nasıl ve nerede geçirdiği</a:t>
            </a:r>
            <a:r>
              <a:rPr b="1" i="1" lang="tr-TR" sz="2400" spc="-1" strike="noStrike">
                <a:solidFill>
                  <a:srgbClr val="000000"/>
                </a:solidFill>
                <a:latin typeface="Calibri"/>
                <a:ea typeface="DejaVu Sans"/>
              </a:rPr>
              <a:t>, </a:t>
            </a:r>
            <a:r>
              <a:rPr b="1" i="1" lang="tr-TR" sz="2400" spc="-1" strike="noStrike">
                <a:solidFill>
                  <a:srgbClr val="00b050"/>
                </a:solidFill>
                <a:latin typeface="Calibri"/>
                <a:ea typeface="DejaVu Sans"/>
              </a:rPr>
              <a:t>ilmi ile ne yaptığı</a:t>
            </a:r>
            <a:r>
              <a:rPr b="1" i="1" lang="tr-TR" sz="2400" spc="-1" strike="noStrike">
                <a:solidFill>
                  <a:srgbClr val="000000"/>
                </a:solidFill>
                <a:latin typeface="Calibri"/>
                <a:ea typeface="DejaVu Sans"/>
              </a:rPr>
              <a:t>, </a:t>
            </a:r>
            <a:r>
              <a:rPr b="1" i="1" lang="tr-TR" sz="2400" spc="-1" strike="noStrike">
                <a:solidFill>
                  <a:srgbClr val="7030a0"/>
                </a:solidFill>
                <a:latin typeface="Calibri"/>
                <a:ea typeface="DejaVu Sans"/>
              </a:rPr>
              <a:t>malını nereden kazanıp</a:t>
            </a:r>
            <a:r>
              <a:rPr b="1" i="1" lang="tr-TR" sz="2400" spc="-1" strike="noStrike">
                <a:solidFill>
                  <a:srgbClr val="000000"/>
                </a:solidFill>
                <a:latin typeface="Calibri"/>
                <a:ea typeface="DejaVu Sans"/>
              </a:rPr>
              <a:t> </a:t>
            </a:r>
            <a:r>
              <a:rPr b="1" i="1" lang="tr-TR" sz="2400" spc="-1" strike="noStrike">
                <a:solidFill>
                  <a:srgbClr val="f79646"/>
                </a:solidFill>
                <a:latin typeface="Calibri"/>
                <a:ea typeface="DejaVu Sans"/>
              </a:rPr>
              <a:t>nerede harcadığı </a:t>
            </a:r>
            <a:r>
              <a:rPr b="1" i="1" lang="tr-TR" sz="2400" spc="-1" strike="noStrike">
                <a:solidFill>
                  <a:srgbClr val="000000"/>
                </a:solidFill>
                <a:latin typeface="Calibri"/>
                <a:ea typeface="DejaVu Sans"/>
              </a:rPr>
              <a:t>ve </a:t>
            </a:r>
            <a:r>
              <a:rPr b="1" i="1" lang="tr-TR" sz="2400" spc="-1" strike="noStrike">
                <a:solidFill>
                  <a:srgbClr val="ff0000"/>
                </a:solidFill>
                <a:latin typeface="Calibri"/>
                <a:ea typeface="DejaVu Sans"/>
              </a:rPr>
              <a:t>bedenini (sağlığını) ne uğruna yıprattığı </a:t>
            </a:r>
            <a:r>
              <a:rPr b="1" i="1" lang="tr-TR" sz="2400" spc="-1" strike="noStrike">
                <a:solidFill>
                  <a:srgbClr val="000000"/>
                </a:solidFill>
                <a:latin typeface="Calibri"/>
                <a:ea typeface="DejaVu Sans"/>
              </a:rPr>
              <a:t>sorulmadıkça (Rabbinin huzurundan) bir yere kıpırdayamayacaktır.”</a:t>
            </a:r>
            <a:r>
              <a:rPr b="1" lang="tr-TR" sz="2400" spc="-1" strike="noStrike">
                <a:solidFill>
                  <a:srgbClr val="000000"/>
                </a:solidFill>
                <a:latin typeface="Calibri"/>
                <a:ea typeface="DejaVu Sans"/>
              </a:rPr>
              <a:t>                          </a:t>
            </a:r>
            <a:r>
              <a:rPr b="0" lang="tr-TR" sz="1800" spc="-1" strike="noStrike">
                <a:solidFill>
                  <a:srgbClr val="000000"/>
                </a:solidFill>
                <a:latin typeface="Calibri"/>
                <a:ea typeface="DejaVu Sans"/>
              </a:rPr>
              <a:t>( </a:t>
            </a:r>
            <a:r>
              <a:rPr b="0" i="1" lang="tr-TR" sz="1400" spc="-1" strike="noStrike">
                <a:solidFill>
                  <a:srgbClr val="000000"/>
                </a:solidFill>
                <a:latin typeface="Calibri"/>
                <a:ea typeface="DejaVu Sans"/>
              </a:rPr>
              <a:t>Tirmizî, Sıfatü"l-kıyâme, 1 )</a:t>
            </a:r>
            <a:endParaRPr b="0" lang="tr-TR" sz="1400" spc="-1" strike="noStrike">
              <a:latin typeface="Arial"/>
            </a:endParaRPr>
          </a:p>
        </p:txBody>
      </p:sp>
      <p:pic>
        <p:nvPicPr>
          <p:cNvPr id="116" name="Picture 3" descr=""/>
          <p:cNvPicPr/>
          <p:nvPr/>
        </p:nvPicPr>
        <p:blipFill>
          <a:blip r:embed="rId1"/>
          <a:stretch/>
        </p:blipFill>
        <p:spPr>
          <a:xfrm>
            <a:off x="690480" y="836640"/>
            <a:ext cx="7762320" cy="1571040"/>
          </a:xfrm>
          <a:prstGeom prst="rect">
            <a:avLst/>
          </a:prstGeom>
          <a:ln>
            <a:noFill/>
          </a:ln>
        </p:spPr>
      </p:pic>
      <p:sp>
        <p:nvSpPr>
          <p:cNvPr id="117" name="CustomShape 3"/>
          <p:cNvSpPr/>
          <p:nvPr/>
        </p:nvSpPr>
        <p:spPr>
          <a:xfrm>
            <a:off x="35640" y="908640"/>
            <a:ext cx="738000" cy="4871880"/>
          </a:xfrm>
          <a:prstGeom prst="rect">
            <a:avLst/>
          </a:prstGeom>
          <a:blipFill rotWithShape="0">
            <a:blip r:embed="rId2"/>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600" spc="-1" strike="noStrike">
                <a:solidFill>
                  <a:srgbClr val="e46c0a"/>
                </a:solidFill>
                <a:latin typeface="Calibri"/>
                <a:ea typeface="DejaVu Sans"/>
              </a:rPr>
              <a:t>1.BÖLÜM SAĞLIK NİMETİ</a:t>
            </a:r>
            <a:endParaRPr b="0" lang="tr-TR" sz="3600" spc="-1" strike="noStrike">
              <a:latin typeface="Arial"/>
            </a:endParaRPr>
          </a:p>
        </p:txBody>
      </p:sp>
    </p:spTree>
  </p:cSld>
  <mc:AlternateContent>
    <mc:Choice Requires="p14">
      <p:transition spd="slow" p14:dur="2000"/>
    </mc:Choice>
    <mc:Fallback>
      <p:transition spd="slow"/>
    </mc:Fallback>
  </mc:AlternateContent>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CustomShape 1"/>
          <p:cNvSpPr/>
          <p:nvPr/>
        </p:nvSpPr>
        <p:spPr>
          <a:xfrm>
            <a:off x="899640" y="2999880"/>
            <a:ext cx="7920000" cy="1551960"/>
          </a:xfrm>
          <a:prstGeom prst="rect">
            <a:avLst/>
          </a:prstGeom>
          <a:noFill/>
          <a:ln>
            <a:noFill/>
          </a:ln>
        </p:spPr>
        <p:style>
          <a:lnRef idx="0"/>
          <a:fillRef idx="0"/>
          <a:effectRef idx="0"/>
          <a:fontRef idx="minor"/>
        </p:style>
        <p:txBody>
          <a:bodyPr lIns="90000" rIns="90000" tIns="45000" bIns="45000">
            <a:spAutoFit/>
          </a:bodyPr>
          <a:p>
            <a:pPr algn="r" rtl="1">
              <a:lnSpc>
                <a:spcPct val="100000"/>
              </a:lnSpc>
            </a:pPr>
            <a:r>
              <a:rPr b="0" lang="tr-TR" sz="3200" spc="-1" strike="noStrike">
                <a:solidFill>
                  <a:srgbClr val="000000"/>
                </a:solidFill>
                <a:latin typeface="Traditional Arabic"/>
                <a:ea typeface="DejaVu Sans"/>
              </a:rPr>
              <a:t>قال رسولُ اللهِ صلَّى اللهُ عليه وسلَّم :</a:t>
            </a:r>
            <a:endParaRPr b="0" lang="tr-TR" sz="3200" spc="-1" strike="noStrike">
              <a:latin typeface="Arial"/>
            </a:endParaRPr>
          </a:p>
          <a:p>
            <a:pPr algn="r" rtl="1">
              <a:lnSpc>
                <a:spcPct val="100000"/>
              </a:lnSpc>
            </a:pPr>
            <a:r>
              <a:rPr b="0" lang="tr-TR" sz="3200" spc="-1" strike="noStrike">
                <a:solidFill>
                  <a:srgbClr val="000000"/>
                </a:solidFill>
                <a:latin typeface="Traditional Arabic"/>
                <a:ea typeface="DejaVu Sans"/>
              </a:rPr>
              <a:t>نِعْمَتَانِ مَغْبُونٌ فِيهِمَا كَثِيرٌ مِنَ النَّاسِ ، الصِّحَّةُ وَالْفَرَاغُ</a:t>
            </a:r>
            <a:endParaRPr b="0" lang="tr-TR" sz="3200" spc="-1" strike="noStrike">
              <a:latin typeface="Arial"/>
            </a:endParaRPr>
          </a:p>
        </p:txBody>
      </p:sp>
      <p:sp>
        <p:nvSpPr>
          <p:cNvPr id="119" name="CustomShape 2"/>
          <p:cNvSpPr/>
          <p:nvPr/>
        </p:nvSpPr>
        <p:spPr>
          <a:xfrm>
            <a:off x="899640" y="4437000"/>
            <a:ext cx="7992000" cy="10958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i="1" lang="tr-TR" sz="1800" spc="-1" strike="noStrike">
                <a:solidFill>
                  <a:srgbClr val="0070c0"/>
                </a:solidFill>
                <a:latin typeface="Calibri"/>
                <a:ea typeface="DejaVu Sans"/>
              </a:rPr>
              <a:t> </a:t>
            </a:r>
            <a:r>
              <a:rPr b="1" i="1" lang="tr-TR" sz="2400" spc="-1" strike="noStrike">
                <a:solidFill>
                  <a:srgbClr val="0070c0"/>
                </a:solidFill>
                <a:latin typeface="Calibri"/>
                <a:ea typeface="DejaVu Sans"/>
              </a:rPr>
              <a:t>“</a:t>
            </a:r>
            <a:r>
              <a:rPr b="1" i="1" lang="tr-TR" sz="2400" spc="-1" strike="noStrike">
                <a:solidFill>
                  <a:srgbClr val="0070c0"/>
                </a:solidFill>
                <a:latin typeface="Calibri"/>
                <a:ea typeface="DejaVu Sans"/>
              </a:rPr>
              <a:t>İki nimet vardır ki, insanların çoğu (onları değerlendirme hususunda) aldanmıştır: </a:t>
            </a:r>
            <a:r>
              <a:rPr b="1" i="1" lang="tr-TR" sz="2400" spc="-1" strike="noStrike">
                <a:solidFill>
                  <a:srgbClr val="ffc91d"/>
                </a:solidFill>
                <a:latin typeface="Calibri"/>
                <a:ea typeface="DejaVu Sans"/>
              </a:rPr>
              <a:t>Sağlık</a:t>
            </a:r>
            <a:r>
              <a:rPr b="1" i="1" lang="tr-TR" sz="2400" spc="-1" strike="noStrike">
                <a:solidFill>
                  <a:srgbClr val="0070c0"/>
                </a:solidFill>
                <a:latin typeface="Calibri"/>
                <a:ea typeface="DejaVu Sans"/>
              </a:rPr>
              <a:t> ve </a:t>
            </a:r>
            <a:r>
              <a:rPr b="1" i="1" lang="tr-TR" sz="2400" spc="-1" strike="noStrike">
                <a:solidFill>
                  <a:srgbClr val="f57b17"/>
                </a:solidFill>
                <a:latin typeface="Calibri"/>
                <a:ea typeface="DejaVu Sans"/>
              </a:rPr>
              <a:t>boş zaman</a:t>
            </a:r>
            <a:r>
              <a:rPr b="1" i="1" lang="tr-TR" sz="2400" spc="-1" strike="noStrike">
                <a:solidFill>
                  <a:srgbClr val="0070c0"/>
                </a:solidFill>
                <a:latin typeface="Calibri"/>
                <a:ea typeface="DejaVu Sans"/>
              </a:rPr>
              <a:t>.</a:t>
            </a:r>
            <a:r>
              <a:rPr b="1" i="1" lang="tr-TR" sz="2400" spc="-1" strike="noStrike">
                <a:solidFill>
                  <a:srgbClr val="000000"/>
                </a:solidFill>
                <a:latin typeface="Calibri"/>
                <a:ea typeface="DejaVu Sans"/>
              </a:rPr>
              <a:t>”</a:t>
            </a:r>
            <a:r>
              <a:rPr b="0" lang="tr-TR" sz="2400" spc="-1" strike="noStrike">
                <a:solidFill>
                  <a:srgbClr val="000000"/>
                </a:solidFill>
                <a:latin typeface="Calibri"/>
                <a:ea typeface="DejaVu Sans"/>
              </a:rPr>
              <a:t> </a:t>
            </a:r>
            <a:r>
              <a:rPr b="0" lang="tr-TR" sz="1800" spc="-1" strike="noStrike">
                <a:solidFill>
                  <a:srgbClr val="000000"/>
                </a:solidFill>
                <a:latin typeface="Calibri"/>
                <a:ea typeface="DejaVu Sans"/>
              </a:rPr>
              <a:t> </a:t>
            </a:r>
            <a:r>
              <a:rPr b="0" lang="tr-TR" sz="1400" spc="-1" strike="noStrike">
                <a:solidFill>
                  <a:srgbClr val="000000"/>
                </a:solidFill>
                <a:latin typeface="Calibri"/>
                <a:ea typeface="DejaVu Sans"/>
              </a:rPr>
              <a:t>( Buhârî, Rikâk, 1. )</a:t>
            </a:r>
            <a:endParaRPr b="0" lang="tr-TR" sz="1400" spc="-1" strike="noStrike">
              <a:latin typeface="Arial"/>
            </a:endParaRPr>
          </a:p>
          <a:p>
            <a:pPr rtl="1">
              <a:lnSpc>
                <a:spcPct val="100000"/>
              </a:lnSpc>
            </a:pPr>
            <a:r>
              <a:rPr b="0" lang="tr-TR" sz="1800" spc="-1" strike="noStrike">
                <a:solidFill>
                  <a:srgbClr val="000000"/>
                </a:solidFill>
                <a:latin typeface="Calibri"/>
                <a:ea typeface="DejaVu Sans"/>
              </a:rPr>
              <a:t> </a:t>
            </a:r>
            <a:endParaRPr b="0" lang="tr-TR" sz="1800" spc="-1" strike="noStrike">
              <a:latin typeface="Arial"/>
            </a:endParaRPr>
          </a:p>
        </p:txBody>
      </p:sp>
      <p:pic>
        <p:nvPicPr>
          <p:cNvPr id="120" name="Picture 2" descr=""/>
          <p:cNvPicPr/>
          <p:nvPr/>
        </p:nvPicPr>
        <p:blipFill>
          <a:blip r:embed="rId1"/>
          <a:stretch/>
        </p:blipFill>
        <p:spPr>
          <a:xfrm>
            <a:off x="700200" y="908640"/>
            <a:ext cx="7743240" cy="1704240"/>
          </a:xfrm>
          <a:prstGeom prst="rect">
            <a:avLst/>
          </a:prstGeom>
          <a:ln>
            <a:noFill/>
          </a:ln>
        </p:spPr>
      </p:pic>
      <p:sp>
        <p:nvSpPr>
          <p:cNvPr id="121" name="CustomShape 3"/>
          <p:cNvSpPr/>
          <p:nvPr/>
        </p:nvSpPr>
        <p:spPr>
          <a:xfrm>
            <a:off x="35640" y="908640"/>
            <a:ext cx="738000" cy="4871880"/>
          </a:xfrm>
          <a:prstGeom prst="rect">
            <a:avLst/>
          </a:prstGeom>
          <a:blipFill rotWithShape="0">
            <a:blip r:embed="rId2"/>
            <a:tile/>
          </a:blipFill>
          <a:ln w="28440">
            <a:solidFill>
              <a:schemeClr val="accent6">
                <a:lumMod val="75000"/>
              </a:schemeClr>
            </a:solidFill>
            <a:round/>
          </a:ln>
          <a:effectLst>
            <a:outerShdw algn="bl" blurRad="76200" dir="2700000" dist="12218" kx="-800400" rotWithShape="0" sy="-23000">
              <a:srgbClr val="000000">
                <a:alpha val="20000"/>
              </a:srgbClr>
            </a:outerShdw>
          </a:effectLst>
          <a:scene3d>
            <a:camera prst="orthographicFront"/>
            <a:lightRig dir="t" rig="threePt"/>
          </a:scene3d>
          <a:sp3d>
            <a:bevelT prst="angle"/>
          </a:sp3d>
        </p:spPr>
        <p:style>
          <a:lnRef idx="0"/>
          <a:fillRef idx="0"/>
          <a:effectRef idx="0"/>
          <a:fontRef idx="minor"/>
        </p:style>
        <p:txBody>
          <a:bodyPr lIns="45000" rIns="45000" tIns="90000" bIns="90000" vert="vert270" rot="16200000">
            <a:noAutofit/>
          </a:bodyPr>
          <a:p>
            <a:pPr algn="ctr">
              <a:lnSpc>
                <a:spcPct val="100000"/>
              </a:lnSpc>
            </a:pPr>
            <a:r>
              <a:rPr b="1" lang="tr-TR" sz="3600" spc="-1" strike="noStrike">
                <a:solidFill>
                  <a:srgbClr val="e46c0a"/>
                </a:solidFill>
                <a:latin typeface="Calibri"/>
                <a:ea typeface="DejaVu Sans"/>
              </a:rPr>
              <a:t>1.BÖLÜM SAĞLIK NİMETİ</a:t>
            </a:r>
            <a:endParaRPr b="0" lang="tr-TR" sz="3600" spc="-1" strike="noStrike">
              <a:latin typeface="Arial"/>
            </a:endParaRPr>
          </a:p>
        </p:txBody>
      </p:sp>
    </p:spTree>
  </p:cSld>
  <mc:AlternateContent>
    <mc:Choice Requires="p14">
      <p:transition spd="slow" p14:dur="2000"/>
    </mc:Choice>
    <mc:Fallback>
      <p:transition spd="slow"/>
    </mc:Fallback>
  </mc:AlternateContent>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3924</TotalTime>
  <Application>LibreOffice/6.1.5.2$Linux_X86_64 LibreOffice_project/10$Build-2</Application>
  <Words>1763</Words>
  <Paragraphs>253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2014-02-07T20:36:02Z</dcterms:created>
  <dc:creator>user</dc:creator>
  <dc:description/>
  <dc:language>tr-TR</dc:language>
  <cp:lastModifiedBy/>
  <dcterms:modified xsi:type="dcterms:W3CDTF">2020-11-19T14:00:36Z</dcterms:modified>
  <cp:revision>202</cp:revision>
  <dc:subject/>
  <dc:title>Slayt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1</vt:i4>
  </property>
  <property fmtid="{D5CDD505-2E9C-101B-9397-08002B2CF9AE}" pid="7" name="Notes">
    <vt:i4>2</vt:i4>
  </property>
  <property fmtid="{D5CDD505-2E9C-101B-9397-08002B2CF9AE}" pid="8" name="PresentationFormat">
    <vt:lpwstr>Ekran Gösterisi (4:3)</vt:lpwstr>
  </property>
  <property fmtid="{D5CDD505-2E9C-101B-9397-08002B2CF9AE}" pid="9" name="ScaleCrop">
    <vt:bool>0</vt:bool>
  </property>
  <property fmtid="{D5CDD505-2E9C-101B-9397-08002B2CF9AE}" pid="10" name="ShareDoc">
    <vt:bool>0</vt:bool>
  </property>
  <property fmtid="{D5CDD505-2E9C-101B-9397-08002B2CF9AE}" pid="11" name="Slides">
    <vt:i4>46</vt:i4>
  </property>
</Properties>
</file>